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FF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1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40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99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75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71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31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95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47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14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14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977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73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45B25-41FF-4B85-BE88-580549DC4786}" type="datetimeFigureOut">
              <a:rPr kumimoji="1" lang="ja-JP" altLang="en-US" smtClean="0"/>
              <a:t>2021/12/9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903E3-D9FF-41D9-B5B6-2EB7CE6C98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352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B78E2E9-107D-4BBC-938D-F580C1E5FA7A}"/>
              </a:ext>
            </a:extLst>
          </p:cNvPr>
          <p:cNvSpPr txBox="1"/>
          <p:nvPr/>
        </p:nvSpPr>
        <p:spPr>
          <a:xfrm>
            <a:off x="203096" y="188617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dirty="0"/>
              <a:t>受験番号　名前</a:t>
            </a:r>
          </a:p>
        </p:txBody>
      </p:sp>
      <p:sp>
        <p:nvSpPr>
          <p:cNvPr id="3" name="八角形 2">
            <a:extLst>
              <a:ext uri="{FF2B5EF4-FFF2-40B4-BE49-F238E27FC236}">
                <a16:creationId xmlns:a16="http://schemas.microsoft.com/office/drawing/2014/main" id="{B03D4218-F27C-4B25-9335-73EF71ED03DB}"/>
              </a:ext>
            </a:extLst>
          </p:cNvPr>
          <p:cNvSpPr/>
          <p:nvPr/>
        </p:nvSpPr>
        <p:spPr>
          <a:xfrm>
            <a:off x="1145569" y="924674"/>
            <a:ext cx="6852863" cy="2167847"/>
          </a:xfrm>
          <a:prstGeom prst="octagon">
            <a:avLst/>
          </a:prstGeom>
          <a:solidFill>
            <a:srgbClr val="0070C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u="sng" dirty="0">
                <a:solidFill>
                  <a:schemeClr val="bg1">
                    <a:lumMod val="95000"/>
                  </a:schemeClr>
                </a:solidFill>
              </a:rPr>
              <a:t>梅沢天文台</a:t>
            </a:r>
            <a:endParaRPr kumimoji="1" lang="en-US" altLang="ja-JP" sz="2800" u="sng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n-US" altLang="ja-JP" dirty="0"/>
          </a:p>
          <a:p>
            <a:pPr algn="ctr"/>
            <a:r>
              <a:rPr kumimoji="1" lang="ja-JP" altLang="en-US" sz="4800" dirty="0">
                <a:solidFill>
                  <a:srgbClr val="FFFF00"/>
                </a:solidFill>
              </a:rPr>
              <a:t>天体観測イベント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027F5B-CFCC-404F-AD31-41B9480E24C9}"/>
              </a:ext>
            </a:extLst>
          </p:cNvPr>
          <p:cNvSpPr txBox="1"/>
          <p:nvPr/>
        </p:nvSpPr>
        <p:spPr>
          <a:xfrm>
            <a:off x="2301186" y="3417030"/>
            <a:ext cx="45416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星を見る会</a:t>
            </a: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B900236C-40AC-4E88-809D-D044CDF10B7C}"/>
              </a:ext>
            </a:extLst>
          </p:cNvPr>
          <p:cNvSpPr/>
          <p:nvPr/>
        </p:nvSpPr>
        <p:spPr>
          <a:xfrm>
            <a:off x="2224355" y="4941868"/>
            <a:ext cx="4695290" cy="147570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/>
              <a:t>８月８日</a:t>
            </a:r>
            <a:endParaRPr kumimoji="1" lang="en-US" altLang="ja-JP" sz="2800" dirty="0"/>
          </a:p>
          <a:p>
            <a:pPr algn="ctr"/>
            <a:r>
              <a:rPr kumimoji="1" lang="ja-JP" altLang="en-US" sz="2800" dirty="0"/>
              <a:t>１９時～２１時</a:t>
            </a:r>
          </a:p>
        </p:txBody>
      </p:sp>
    </p:spTree>
    <p:extLst>
      <p:ext uri="{BB962C8B-B14F-4D97-AF65-F5344CB8AC3E}">
        <p14:creationId xmlns:p14="http://schemas.microsoft.com/office/powerpoint/2010/main" val="297517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9DAD3F5-78EE-4413-A5C9-3B637BCEA966}"/>
              </a:ext>
            </a:extLst>
          </p:cNvPr>
          <p:cNvSpPr/>
          <p:nvPr/>
        </p:nvSpPr>
        <p:spPr>
          <a:xfrm>
            <a:off x="809733" y="938310"/>
            <a:ext cx="3534310" cy="129017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rgbClr val="FFFF00"/>
                </a:solidFill>
              </a:rPr>
              <a:t>主な観望対象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33B75AB-DA96-48B6-A55B-761DB210E005}"/>
              </a:ext>
            </a:extLst>
          </p:cNvPr>
          <p:cNvSpPr txBox="1"/>
          <p:nvPr/>
        </p:nvSpPr>
        <p:spPr>
          <a:xfrm>
            <a:off x="5011864" y="843486"/>
            <a:ext cx="226857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i="1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木星</a:t>
            </a:r>
            <a:endParaRPr kumimoji="1" lang="en-US" altLang="ja-JP" sz="2800" i="1" dirty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i="1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土星</a:t>
            </a:r>
            <a:endParaRPr kumimoji="1" lang="en-US" altLang="ja-JP" sz="2800" i="1" dirty="0">
              <a:solidFill>
                <a:srgbClr val="0070C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800" i="1" dirty="0">
                <a:solidFill>
                  <a:srgbClr val="0070C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アルタイル</a:t>
            </a:r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589F68C6-D451-4274-934D-57DAD522C5C9}"/>
              </a:ext>
            </a:extLst>
          </p:cNvPr>
          <p:cNvSpPr/>
          <p:nvPr/>
        </p:nvSpPr>
        <p:spPr>
          <a:xfrm>
            <a:off x="1534266" y="3033787"/>
            <a:ext cx="6075468" cy="239366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dirty="0">
                <a:solidFill>
                  <a:schemeClr val="tx1"/>
                </a:solidFill>
              </a:rPr>
              <a:t>定員：１００名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r>
              <a:rPr kumimoji="1" lang="ja-JP" altLang="en-US" sz="3600" dirty="0">
                <a:solidFill>
                  <a:schemeClr val="tx1"/>
                </a:solidFill>
              </a:rPr>
              <a:t>料金：５００円</a:t>
            </a:r>
            <a:endParaRPr kumimoji="1" lang="en-US" altLang="ja-JP" sz="3600" dirty="0">
              <a:solidFill>
                <a:schemeClr val="tx1"/>
              </a:solidFill>
            </a:endParaRPr>
          </a:p>
          <a:p>
            <a:r>
              <a:rPr kumimoji="1" lang="ja-JP" altLang="en-US" sz="3600" dirty="0">
                <a:solidFill>
                  <a:schemeClr val="bg1"/>
                </a:solidFill>
              </a:rPr>
              <a:t>気軽にお問い合わせください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3A6BD5-E67C-4887-9FE8-8A55A0F9FB97}"/>
              </a:ext>
            </a:extLst>
          </p:cNvPr>
          <p:cNvSpPr txBox="1"/>
          <p:nvPr/>
        </p:nvSpPr>
        <p:spPr>
          <a:xfrm>
            <a:off x="1863566" y="5895780"/>
            <a:ext cx="541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天候により</a:t>
            </a:r>
            <a:r>
              <a:rPr kumimoji="1" lang="ja-JP" altLang="en-US" sz="2400" b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中止</a:t>
            </a:r>
            <a:r>
              <a:rPr kumimoji="1" lang="ja-JP" altLang="en-US" sz="24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となる場合があります</a:t>
            </a:r>
          </a:p>
        </p:txBody>
      </p:sp>
    </p:spTree>
    <p:extLst>
      <p:ext uri="{BB962C8B-B14F-4D97-AF65-F5344CB8AC3E}">
        <p14:creationId xmlns:p14="http://schemas.microsoft.com/office/powerpoint/2010/main" val="200710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模範解答用テンプレート.potx" id="{1A030B98-4D43-42CB-AAEF-FB3C65187B94}" vid="{03FC9EA6-7C56-4303-BF38-E1D32B822D9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PR模範解答用テンプレート</Template>
  <TotalTime>68</TotalTime>
  <Words>43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ＭＳ 明朝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平木 芙佑美</dc:creator>
  <cp:lastModifiedBy>日本情報処理検定協会(fh)</cp:lastModifiedBy>
  <cp:revision>11</cp:revision>
  <dcterms:created xsi:type="dcterms:W3CDTF">2020-07-17T03:06:32Z</dcterms:created>
  <dcterms:modified xsi:type="dcterms:W3CDTF">2021-12-09T03:59:27Z</dcterms:modified>
</cp:coreProperties>
</file>