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  <a:srgbClr val="CCECFF"/>
    <a:srgbClr val="1966FF"/>
    <a:srgbClr val="FFCCCC"/>
    <a:srgbClr val="FFFC92"/>
    <a:srgbClr val="CCFFFF"/>
    <a:srgbClr val="DDF2C0"/>
    <a:srgbClr val="D4EBAF"/>
    <a:srgbClr val="00339A"/>
    <a:srgbClr val="002E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7" d="100"/>
          <a:sy n="57" d="100"/>
        </p:scale>
        <p:origin x="1092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307310-7EBA-4A90-B6CB-0460111CBF71}" type="datetimeFigureOut">
              <a:rPr kumimoji="1" lang="ja-JP" altLang="en-US" smtClean="0"/>
              <a:t>2021/11/22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35753C-2F9B-45CE-8B99-68C1F0093D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206852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A6896-5A86-4F38-B681-E820A4EE5917}" type="datetime1">
              <a:rPr kumimoji="1" lang="ja-JP" altLang="en-US" smtClean="0"/>
              <a:t>2021/11/22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82D81-9C8C-4FCA-B9AD-F309867845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42088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1328B-94F3-4B1A-A56C-C41AD5C820BF}" type="datetime1">
              <a:rPr kumimoji="1" lang="ja-JP" altLang="en-US" smtClean="0"/>
              <a:t>2021/11/22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82D81-9C8C-4FCA-B9AD-F309867845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107365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22F17C-2276-4F5E-B0EC-669206444600}" type="datetime1">
              <a:rPr kumimoji="1" lang="ja-JP" altLang="en-US" smtClean="0"/>
              <a:t>2021/11/22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82D81-9C8C-4FCA-B9AD-F309867845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06775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BDC41-FEDF-47CA-8381-B30FAC9E9C0A}" type="datetime1">
              <a:rPr kumimoji="1" lang="ja-JP" altLang="en-US" smtClean="0"/>
              <a:t>2021/11/22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82D81-9C8C-4FCA-B9AD-F309867845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68458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7CC2D-B76B-4E3D-993C-792521D6187F}" type="datetime1">
              <a:rPr kumimoji="1" lang="ja-JP" altLang="en-US" smtClean="0"/>
              <a:t>2021/11/22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82D81-9C8C-4FCA-B9AD-F309867845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69942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A45DB-8C4D-42E7-90E0-A3C19EEE2ED9}" type="datetime1">
              <a:rPr kumimoji="1" lang="ja-JP" altLang="en-US" smtClean="0"/>
              <a:t>2021/11/22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82D81-9C8C-4FCA-B9AD-F309867845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51331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2D326-1960-4C79-932E-520E5351C395}" type="datetime1">
              <a:rPr kumimoji="1" lang="ja-JP" altLang="en-US" smtClean="0"/>
              <a:t>2021/11/22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82D81-9C8C-4FCA-B9AD-F309867845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912579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144C3-30D2-4A01-99FD-D035A122EE8D}" type="datetime1">
              <a:rPr kumimoji="1" lang="ja-JP" altLang="en-US" smtClean="0"/>
              <a:t>2021/11/22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82D81-9C8C-4FCA-B9AD-F309867845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896578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58BA3-38D9-4EC7-BACD-7C32144B33DA}" type="datetime1">
              <a:rPr kumimoji="1" lang="ja-JP" altLang="en-US" smtClean="0"/>
              <a:t>2021/11/22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82D81-9C8C-4FCA-B9AD-F309867845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13713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6F22F-5DC6-452F-842D-8062FAD49C75}" type="datetime1">
              <a:rPr kumimoji="1" lang="ja-JP" altLang="en-US" smtClean="0"/>
              <a:t>2021/11/22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82D81-9C8C-4FCA-B9AD-F309867845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913849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CED0A-23E3-4A89-9117-49C69591D8C4}" type="datetime1">
              <a:rPr kumimoji="1" lang="ja-JP" altLang="en-US" smtClean="0"/>
              <a:t>2021/11/22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82D81-9C8C-4FCA-B9AD-F309867845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030686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C9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44A13F-25B2-47F2-A268-56CA7D3BDDC1}" type="datetime1">
              <a:rPr kumimoji="1" lang="ja-JP" altLang="en-US" smtClean="0"/>
              <a:t>2021/11/22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682D81-9C8C-4FCA-B9AD-F309867845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352128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79512" y="188640"/>
            <a:ext cx="1728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受験番号　名前</a:t>
            </a: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82D81-9C8C-4FCA-B9AD-F309867845D0}" type="slidenum">
              <a:rPr kumimoji="1" lang="ja-JP" altLang="en-US" smtClean="0">
                <a:solidFill>
                  <a:schemeClr val="tx1"/>
                </a:solidFill>
              </a:rPr>
              <a:t>1</a:t>
            </a:fld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8" name="円/楕円 7"/>
          <p:cNvSpPr/>
          <p:nvPr/>
        </p:nvSpPr>
        <p:spPr>
          <a:xfrm>
            <a:off x="1382196" y="1124744"/>
            <a:ext cx="6379608" cy="2592288"/>
          </a:xfrm>
          <a:prstGeom prst="rect">
            <a:avLst/>
          </a:prstGeom>
          <a:solidFill>
            <a:schemeClr val="bg1"/>
          </a:solidFill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4400" dirty="0">
                <a:solidFill>
                  <a:srgbClr val="0070C0"/>
                </a:solidFill>
              </a:rPr>
              <a:t>８月特別教室</a:t>
            </a:r>
            <a:endParaRPr lang="en-US" altLang="ja-JP" sz="4400" dirty="0">
              <a:solidFill>
                <a:srgbClr val="0070C0"/>
              </a:solidFill>
            </a:endParaRPr>
          </a:p>
          <a:p>
            <a:pPr algn="ctr"/>
            <a:r>
              <a:rPr lang="ja-JP" altLang="en-US" sz="4400" dirty="0">
                <a:solidFill>
                  <a:srgbClr val="0070C0"/>
                </a:solidFill>
              </a:rPr>
              <a:t>夏休み</a:t>
            </a:r>
            <a:endParaRPr lang="en-US" altLang="ja-JP" sz="4400" dirty="0">
              <a:solidFill>
                <a:srgbClr val="0070C0"/>
              </a:solidFill>
            </a:endParaRPr>
          </a:p>
          <a:p>
            <a:pPr algn="r"/>
            <a:r>
              <a:rPr lang="ja-JP" altLang="en-US" sz="4400" dirty="0">
                <a:solidFill>
                  <a:srgbClr val="0070C0"/>
                </a:solidFill>
              </a:rPr>
              <a:t>親子クッキング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48BFFEF5-D813-4B95-9731-DA0A7B0387B2}"/>
              </a:ext>
            </a:extLst>
          </p:cNvPr>
          <p:cNvSpPr txBox="1"/>
          <p:nvPr/>
        </p:nvSpPr>
        <p:spPr>
          <a:xfrm>
            <a:off x="3199669" y="6237312"/>
            <a:ext cx="274466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小山クッキングスクール</a:t>
            </a:r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id="{A2E54A87-1614-4762-A105-C8652D95D47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28875" y="3944518"/>
            <a:ext cx="4286250" cy="1895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80238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82D81-9C8C-4FCA-B9AD-F309867845D0}" type="slidenum">
              <a:rPr kumimoji="1" lang="ja-JP" altLang="en-US" smtClean="0">
                <a:solidFill>
                  <a:schemeClr val="tx1"/>
                </a:solidFill>
              </a:rPr>
              <a:t>2</a:t>
            </a:fld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395536" y="332656"/>
            <a:ext cx="21602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kumimoji="1" lang="ja-JP" altLang="en-US" sz="3600" u="sng" dirty="0">
              <a:solidFill>
                <a:srgbClr val="00B050"/>
              </a:solidFill>
            </a:endParaRPr>
          </a:p>
        </p:txBody>
      </p:sp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9491996"/>
              </p:ext>
            </p:extLst>
          </p:nvPr>
        </p:nvGraphicFramePr>
        <p:xfrm>
          <a:off x="1647890" y="3923888"/>
          <a:ext cx="5848221" cy="17373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040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4419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200" dirty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時間</a:t>
                      </a: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3200" dirty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１０時～１３時</a:t>
                      </a:r>
                    </a:p>
                  </a:txBody>
                  <a:tcPr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200" dirty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会場</a:t>
                      </a: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3200" dirty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調理実習室</a:t>
                      </a:r>
                    </a:p>
                  </a:txBody>
                  <a:tcPr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200" dirty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参加費</a:t>
                      </a: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3200" dirty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１組５００円</a:t>
                      </a:r>
                    </a:p>
                  </a:txBody>
                  <a:tcPr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6" name="矢印: 五方向 5">
            <a:extLst>
              <a:ext uri="{FF2B5EF4-FFF2-40B4-BE49-F238E27FC236}">
                <a16:creationId xmlns:a16="http://schemas.microsoft.com/office/drawing/2014/main" id="{9D616FAC-5EA3-4694-AB65-8C7A03F78E1B}"/>
              </a:ext>
            </a:extLst>
          </p:cNvPr>
          <p:cNvSpPr/>
          <p:nvPr/>
        </p:nvSpPr>
        <p:spPr>
          <a:xfrm>
            <a:off x="611560" y="1697221"/>
            <a:ext cx="3384376" cy="1515755"/>
          </a:xfrm>
          <a:prstGeom prst="homePlate">
            <a:avLst/>
          </a:prstGeom>
          <a:solidFill>
            <a:srgbClr val="00B05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4000" dirty="0">
                <a:solidFill>
                  <a:schemeClr val="bg1"/>
                </a:solidFill>
              </a:rPr>
              <a:t>開催日</a:t>
            </a:r>
          </a:p>
        </p:txBody>
      </p:sp>
      <p:sp>
        <p:nvSpPr>
          <p:cNvPr id="7" name="四角形: 角を丸くする 6">
            <a:extLst>
              <a:ext uri="{FF2B5EF4-FFF2-40B4-BE49-F238E27FC236}">
                <a16:creationId xmlns:a16="http://schemas.microsoft.com/office/drawing/2014/main" id="{04D7F31A-313D-4253-A0BC-801A93AC6378}"/>
              </a:ext>
            </a:extLst>
          </p:cNvPr>
          <p:cNvSpPr/>
          <p:nvPr/>
        </p:nvSpPr>
        <p:spPr>
          <a:xfrm>
            <a:off x="4572000" y="1675765"/>
            <a:ext cx="4104456" cy="1515755"/>
          </a:xfrm>
          <a:prstGeom prst="roundRect">
            <a:avLst/>
          </a:prstGeom>
          <a:solidFill>
            <a:srgbClr val="0070C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4000" dirty="0">
                <a:solidFill>
                  <a:schemeClr val="bg1"/>
                </a:solidFill>
              </a:rPr>
              <a:t>８月２２日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F7BF7E30-5EF7-4615-9D67-A0B7095AEE4D}"/>
              </a:ext>
            </a:extLst>
          </p:cNvPr>
          <p:cNvSpPr txBox="1"/>
          <p:nvPr/>
        </p:nvSpPr>
        <p:spPr>
          <a:xfrm>
            <a:off x="539552" y="492839"/>
            <a:ext cx="2441694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400" u="sng" dirty="0">
                <a:solidFill>
                  <a:srgbClr val="00B050"/>
                </a:solidFill>
              </a:rPr>
              <a:t>開催日程</a:t>
            </a:r>
          </a:p>
        </p:txBody>
      </p:sp>
    </p:spTree>
    <p:extLst>
      <p:ext uri="{BB962C8B-B14F-4D97-AF65-F5344CB8AC3E}">
        <p14:creationId xmlns:p14="http://schemas.microsoft.com/office/powerpoint/2010/main" val="6743063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82D81-9C8C-4FCA-B9AD-F309867845D0}" type="slidenum">
              <a:rPr kumimoji="1" lang="ja-JP" altLang="en-US" smtClean="0">
                <a:solidFill>
                  <a:schemeClr val="tx1"/>
                </a:solidFill>
              </a:rPr>
              <a:t>3</a:t>
            </a:fld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5" name="メモ 4"/>
          <p:cNvSpPr/>
          <p:nvPr/>
        </p:nvSpPr>
        <p:spPr>
          <a:xfrm>
            <a:off x="469282" y="3569252"/>
            <a:ext cx="4754915" cy="1656184"/>
          </a:xfrm>
          <a:prstGeom prst="wedgeRoundRectCallout">
            <a:avLst>
              <a:gd name="adj1" fmla="val 64756"/>
              <a:gd name="adj2" fmla="val -22193"/>
              <a:gd name="adj3" fmla="val 16667"/>
            </a:avLst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28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ぜひお申し込みください</a:t>
            </a:r>
            <a:endParaRPr lang="en-US" altLang="ja-JP" sz="28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1B732AAB-2660-41B4-B64C-1ECCE166E0C0}"/>
              </a:ext>
            </a:extLst>
          </p:cNvPr>
          <p:cNvSpPr txBox="1"/>
          <p:nvPr/>
        </p:nvSpPr>
        <p:spPr>
          <a:xfrm>
            <a:off x="2542438" y="1781479"/>
            <a:ext cx="405912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ja-JP" altLang="en-US" sz="3600" i="1" dirty="0"/>
              <a:t>煮込みハンバーグ</a:t>
            </a:r>
            <a:endParaRPr kumimoji="1" lang="en-US" altLang="ja-JP" sz="3600" i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ja-JP" altLang="en-US" sz="3600" i="1" dirty="0"/>
              <a:t>だしの味を知ろう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66C99967-2330-4543-BE24-2A7E7A5E47E3}"/>
              </a:ext>
            </a:extLst>
          </p:cNvPr>
          <p:cNvSpPr txBox="1"/>
          <p:nvPr/>
        </p:nvSpPr>
        <p:spPr>
          <a:xfrm>
            <a:off x="539552" y="492839"/>
            <a:ext cx="3765774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400" u="sng" dirty="0">
                <a:solidFill>
                  <a:srgbClr val="00B050"/>
                </a:solidFill>
              </a:rPr>
              <a:t>コースは２種類</a:t>
            </a:r>
          </a:p>
        </p:txBody>
      </p:sp>
      <p:pic>
        <p:nvPicPr>
          <p:cNvPr id="18" name="図 17">
            <a:extLst>
              <a:ext uri="{FF2B5EF4-FFF2-40B4-BE49-F238E27FC236}">
                <a16:creationId xmlns:a16="http://schemas.microsoft.com/office/drawing/2014/main" id="{374C53CE-1841-4777-AB3E-6696C51B40C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7261" y="2981808"/>
            <a:ext cx="2381582" cy="22577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9588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8" dur="2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 kumimoji="1" dirty="0" smtClean="0"/>
        </a:defPPr>
      </a:lstStyle>
      <a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1012</TotalTime>
  <Words>44</Words>
  <PresentationFormat>画面に合わせる (4:3)</PresentationFormat>
  <Paragraphs>21</Paragraphs>
  <Slides>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7" baseType="lpstr">
      <vt:lpstr>ＭＳ 明朝</vt:lpstr>
      <vt:lpstr>Arial</vt:lpstr>
      <vt:lpstr>Calibri</vt:lpstr>
      <vt:lpstr>Office ​​テーマ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日本情報処理検定協会</dc:creator>
  <dcterms:created xsi:type="dcterms:W3CDTF">2017-07-14T07:04:58Z</dcterms:created>
  <dcterms:modified xsi:type="dcterms:W3CDTF">2021-11-22T00:04:16Z</dcterms:modified>
</cp:coreProperties>
</file>