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DDF03"/>
    <a:srgbClr val="00CC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695168951978363E-2"/>
          <c:y val="0.13901328221923601"/>
          <c:w val="0.59082829472327691"/>
          <c:h val="0.63928199184705448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回答数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6BF-4A7D-945C-D486B7D11A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6BF-4A7D-945C-D486B7D11A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6BF-4A7D-945C-D486B7D11A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利用している</c:v>
                </c:pt>
                <c:pt idx="1">
                  <c:v>利用していない</c:v>
                </c:pt>
                <c:pt idx="2">
                  <c:v>知らなかった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69</c:v>
                </c:pt>
                <c:pt idx="1">
                  <c:v>50</c:v>
                </c:pt>
                <c:pt idx="2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0B-44D8-99F7-9F4DCEC1162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943099117815065"/>
          <c:y val="0.40525468814407045"/>
          <c:w val="0.32056900882184935"/>
          <c:h val="0.189490623711859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1D55CF-5470-4F6B-9DD2-2ABFF639E90B}" type="datetimeFigureOut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DC04C-5D50-4773-985F-F00F51EA2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523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A019-9253-407D-8929-F6A919DF4642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401263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0896B-2106-453E-ADF7-C761F8253AAA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99145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77DA-4829-49A9-AA93-3A754CF7CC0B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75133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E61B-B234-451F-AA61-09476F9BBE17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71440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16325-8A4F-4017-BD6F-345BA9500106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31105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2DA3-FE02-43E5-86A9-2CEB9DBD837E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95643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01969-9480-41F1-B516-69D0623EA669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47293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23DEF-01E2-4F78-9EBC-1A47CEDFD1B1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14971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512B-C349-4595-8D13-811FE4D76BCC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149197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6AB6-17D8-418A-B3D2-A3F1F77177D9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97788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06B5-130E-4A0C-8E98-63C0A7E82A7E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73956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2F32-F4C1-48E5-A070-E22F0A1FEBA8}" type="datetime1">
              <a:rPr kumimoji="1" lang="ja-JP" altLang="en-US" smtClean="0"/>
              <a:t>2021/10/21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35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B78E2E9-107D-4BBC-938D-F580C1E5FA7A}"/>
              </a:ext>
            </a:extLst>
          </p:cNvPr>
          <p:cNvSpPr txBox="1"/>
          <p:nvPr/>
        </p:nvSpPr>
        <p:spPr>
          <a:xfrm>
            <a:off x="203096" y="18861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受験番号　名前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F5AEE22-8E1C-4085-9A81-A3218119E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>
                <a:solidFill>
                  <a:schemeClr val="tx1"/>
                </a:solidFill>
              </a:rPr>
              <a:t>1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スクロール: 横 3">
            <a:extLst>
              <a:ext uri="{FF2B5EF4-FFF2-40B4-BE49-F238E27FC236}">
                <a16:creationId xmlns:a16="http://schemas.microsoft.com/office/drawing/2014/main" id="{993B849D-A67F-4530-8684-5CFE974E683A}"/>
              </a:ext>
            </a:extLst>
          </p:cNvPr>
          <p:cNvSpPr/>
          <p:nvPr/>
        </p:nvSpPr>
        <p:spPr>
          <a:xfrm>
            <a:off x="1283389" y="557949"/>
            <a:ext cx="6752248" cy="3493934"/>
          </a:xfrm>
          <a:prstGeom prst="horizontalScroll">
            <a:avLst/>
          </a:prstGeom>
          <a:solidFill>
            <a:schemeClr val="bg1"/>
          </a:solidFill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i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自転車シェアリング</a:t>
            </a:r>
            <a:r>
              <a:rPr kumimoji="1" lang="ja-JP" altLang="en-US" sz="4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</a:t>
            </a:r>
            <a:endParaRPr kumimoji="1" lang="en-US" altLang="ja-JP" sz="48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48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活用しよう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820535D-825D-4EDC-84AB-38E6D9DD3833}"/>
              </a:ext>
            </a:extLst>
          </p:cNvPr>
          <p:cNvSpPr txBox="1"/>
          <p:nvPr/>
        </p:nvSpPr>
        <p:spPr>
          <a:xfrm>
            <a:off x="2103330" y="4930659"/>
            <a:ext cx="516199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環境に優しい</a:t>
            </a:r>
            <a:endParaRPr kumimoji="1" lang="en-US" altLang="ja-JP" sz="28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交通事情の影響を受けにくい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0115F72-B495-4B1D-B835-ABE219719CAF}"/>
              </a:ext>
            </a:extLst>
          </p:cNvPr>
          <p:cNvSpPr/>
          <p:nvPr/>
        </p:nvSpPr>
        <p:spPr>
          <a:xfrm>
            <a:off x="628650" y="4430396"/>
            <a:ext cx="1088189" cy="19546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800" dirty="0"/>
              <a:t>メリット</a:t>
            </a:r>
          </a:p>
        </p:txBody>
      </p:sp>
    </p:spTree>
    <p:extLst>
      <p:ext uri="{BB962C8B-B14F-4D97-AF65-F5344CB8AC3E}">
        <p14:creationId xmlns:p14="http://schemas.microsoft.com/office/powerpoint/2010/main" val="29751756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DC5B734-8A50-4122-9598-0855BB652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>
                <a:solidFill>
                  <a:schemeClr val="tx1"/>
                </a:solidFill>
              </a:rPr>
              <a:t>2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BB579E62-E036-482D-AE56-B181B7816768}"/>
              </a:ext>
            </a:extLst>
          </p:cNvPr>
          <p:cNvSpPr/>
          <p:nvPr/>
        </p:nvSpPr>
        <p:spPr>
          <a:xfrm>
            <a:off x="1841383" y="385894"/>
            <a:ext cx="5461234" cy="906012"/>
          </a:xfrm>
          <a:prstGeom prst="roundRect">
            <a:avLst/>
          </a:prstGeom>
          <a:solidFill>
            <a:srgbClr val="00CC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</a:rPr>
              <a:t>利用していますか？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BF96E15-7319-4F32-95CA-85CC2727A3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4641019"/>
              </p:ext>
            </p:extLst>
          </p:nvPr>
        </p:nvGraphicFramePr>
        <p:xfrm>
          <a:off x="444312" y="1912691"/>
          <a:ext cx="4320636" cy="3993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CC18C41E-C066-4678-A862-7F058FB000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706572"/>
              </p:ext>
            </p:extLst>
          </p:nvPr>
        </p:nvGraphicFramePr>
        <p:xfrm>
          <a:off x="5141388" y="2659590"/>
          <a:ext cx="3558300" cy="249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7772">
                  <a:extLst>
                    <a:ext uri="{9D8B030D-6E8A-4147-A177-3AD203B41FA5}">
                      <a16:colId xmlns:a16="http://schemas.microsoft.com/office/drawing/2014/main" val="1124270449"/>
                    </a:ext>
                  </a:extLst>
                </a:gridCol>
                <a:gridCol w="2340528">
                  <a:extLst>
                    <a:ext uri="{9D8B030D-6E8A-4147-A177-3AD203B41FA5}">
                      <a16:colId xmlns:a16="http://schemas.microsoft.com/office/drawing/2014/main" val="366591509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用途ランキング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260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１位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観光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6605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２位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通勤</a:t>
                      </a:r>
                      <a:endParaRPr kumimoji="1" lang="en-US" altLang="ja-JP" sz="280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r>
                        <a:rPr kumimoji="1" lang="ja-JP" altLang="en-US" sz="2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通学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52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３位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近距離移動</a:t>
                      </a:r>
                    </a:p>
                  </a:txBody>
                  <a:tcPr>
                    <a:lnR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61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006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BC4A3E3-4A09-4420-86E5-84FBC58C5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>
                <a:solidFill>
                  <a:schemeClr val="tx1"/>
                </a:solidFill>
              </a:rPr>
              <a:t>3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8B08319-FF53-4FCD-8855-19E10210C566}"/>
              </a:ext>
            </a:extLst>
          </p:cNvPr>
          <p:cNvSpPr/>
          <p:nvPr/>
        </p:nvSpPr>
        <p:spPr>
          <a:xfrm>
            <a:off x="1841383" y="385894"/>
            <a:ext cx="5461234" cy="906012"/>
          </a:xfrm>
          <a:prstGeom prst="roundRect">
            <a:avLst/>
          </a:prstGeom>
          <a:solidFill>
            <a:srgbClr val="00CC6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</a:rPr>
              <a:t>利用方法</a:t>
            </a:r>
          </a:p>
        </p:txBody>
      </p:sp>
      <p:sp>
        <p:nvSpPr>
          <p:cNvPr id="5" name="吹き出し: 右矢印 4">
            <a:extLst>
              <a:ext uri="{FF2B5EF4-FFF2-40B4-BE49-F238E27FC236}">
                <a16:creationId xmlns:a16="http://schemas.microsoft.com/office/drawing/2014/main" id="{EFD68F54-5A41-4E65-83F7-8AA433B64CC6}"/>
              </a:ext>
            </a:extLst>
          </p:cNvPr>
          <p:cNvSpPr/>
          <p:nvPr/>
        </p:nvSpPr>
        <p:spPr>
          <a:xfrm>
            <a:off x="516323" y="1988191"/>
            <a:ext cx="4564800" cy="1458396"/>
          </a:xfrm>
          <a:prstGeom prst="rightArrowCallou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/>
              <a:t>好きな</a:t>
            </a:r>
            <a:endParaRPr kumimoji="1" lang="en-US" altLang="ja-JP" sz="3200" dirty="0"/>
          </a:p>
          <a:p>
            <a:r>
              <a:rPr kumimoji="1" lang="ja-JP" altLang="en-US" sz="3200" dirty="0">
                <a:solidFill>
                  <a:srgbClr val="FF0000"/>
                </a:solidFill>
              </a:rPr>
              <a:t>ポートで借りる</a:t>
            </a:r>
          </a:p>
        </p:txBody>
      </p:sp>
      <p:sp>
        <p:nvSpPr>
          <p:cNvPr id="9" name="吹き出し: 左矢印 8">
            <a:extLst>
              <a:ext uri="{FF2B5EF4-FFF2-40B4-BE49-F238E27FC236}">
                <a16:creationId xmlns:a16="http://schemas.microsoft.com/office/drawing/2014/main" id="{F6BBCCB2-4091-4607-8F30-F284258A0F34}"/>
              </a:ext>
            </a:extLst>
          </p:cNvPr>
          <p:cNvSpPr/>
          <p:nvPr/>
        </p:nvSpPr>
        <p:spPr>
          <a:xfrm>
            <a:off x="4175015" y="4309745"/>
            <a:ext cx="4565870" cy="1458396"/>
          </a:xfrm>
          <a:prstGeom prst="leftArrowCallou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/>
              <a:t>目的地付近の</a:t>
            </a:r>
            <a:endParaRPr kumimoji="1" lang="en-US" altLang="ja-JP" sz="3200" dirty="0"/>
          </a:p>
          <a:p>
            <a:r>
              <a:rPr kumimoji="1" lang="ja-JP" altLang="en-US" sz="3200" dirty="0">
                <a:solidFill>
                  <a:srgbClr val="FF0000"/>
                </a:solidFill>
              </a:rPr>
              <a:t>ポートで返却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A9559FF1-1B3A-4458-A7D4-47772ED56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78" y="4181573"/>
            <a:ext cx="3143689" cy="1714739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7D16A95-EBCD-47E5-A9B6-6DD25BC4B3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987" y="1931467"/>
            <a:ext cx="3143689" cy="157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131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name="PR模範解答用テンプレート.potx" id="{1A030B98-4D43-42CB-AAEF-FB3C65187B94}" vid="{03FC9EA6-7C56-4303-BF38-E1D32B822D9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PR模範解答用テンプレート</Template>
  <TotalTime>347</TotalTime>
  <Words>50</Words>
  <PresentationFormat>画面に合わせる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ＭＳ 明朝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日本情報処理検定協会</dc:creator>
  <dcterms:created xsi:type="dcterms:W3CDTF">2020-09-06T23:58:47Z</dcterms:created>
  <dcterms:modified xsi:type="dcterms:W3CDTF">2021-10-21T06:41:12Z</dcterms:modified>
</cp:coreProperties>
</file>