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882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FAFCD4-1D7F-48F1-AA08-F96643C64C68}" type="datetimeFigureOut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284A57-6C04-4556-BBB3-473E874D9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90491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083EB-F094-4165-BB1C-CD88E070A492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55697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37096-492A-479E-9ABA-4012E4CC8734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9751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5F7939-466B-4CDD-8239-2F2C81C03F2D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27392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8B77F9-5E03-4E61-B467-3A1F85096CAA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32797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A213B-7DF3-4BC9-A0CB-A2DEF71547B6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1682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943BD-03E4-4EBC-AE61-EDE8376551BB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45357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6EB09F-94AF-4CF2-9D74-C1F6F435B1D4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6621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1D371-E999-4BCA-BC56-4D5D0BAAFFA3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861717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3512EE-4682-4A18-8651-40B1002AF2A9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52329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63300B-8AA0-4BD6-BDC9-4815140D9403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39175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BD8B9-EBE6-470F-BAE8-1F338DC13E2F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62450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C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B2F7FB-C5EA-44E7-9F36-CFF19F0FC8A0}" type="datetime1">
              <a:rPr kumimoji="1" lang="ja-JP" altLang="en-US" smtClean="0"/>
              <a:t>2017/11/15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41283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>
                <a:solidFill>
                  <a:schemeClr val="tx1"/>
                </a:solidFill>
              </a:rPr>
              <a:t>1</a:t>
            </a:fld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07504" y="116632"/>
            <a:ext cx="20522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受験番号　名前</a:t>
            </a:r>
            <a:endParaRPr kumimoji="1" lang="ja-JP" altLang="en-US" dirty="0"/>
          </a:p>
        </p:txBody>
      </p:sp>
      <p:sp>
        <p:nvSpPr>
          <p:cNvPr id="6" name="角丸四角形 5"/>
          <p:cNvSpPr/>
          <p:nvPr/>
        </p:nvSpPr>
        <p:spPr>
          <a:xfrm>
            <a:off x="737574" y="1196752"/>
            <a:ext cx="7668852" cy="2304256"/>
          </a:xfrm>
          <a:prstGeom prst="roundRect">
            <a:avLst/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4400" dirty="0" smtClean="0">
                <a:solidFill>
                  <a:srgbClr val="0070C0"/>
                </a:solidFill>
              </a:rPr>
              <a:t>アンケートによる</a:t>
            </a:r>
            <a:endParaRPr kumimoji="1" lang="en-US" altLang="ja-JP" sz="4400" dirty="0" smtClean="0">
              <a:solidFill>
                <a:srgbClr val="0070C0"/>
              </a:solidFill>
            </a:endParaRPr>
          </a:p>
          <a:p>
            <a:pPr algn="ctr"/>
            <a:r>
              <a:rPr lang="ja-JP" altLang="en-US" sz="4400" dirty="0">
                <a:solidFill>
                  <a:srgbClr val="0070C0"/>
                </a:solidFill>
              </a:rPr>
              <a:t>ショッピングカート</a:t>
            </a:r>
            <a:endParaRPr kumimoji="1" lang="en-US" altLang="ja-JP" sz="4400" dirty="0" smtClean="0">
              <a:solidFill>
                <a:srgbClr val="0070C0"/>
              </a:solidFill>
            </a:endParaRPr>
          </a:p>
          <a:p>
            <a:pPr algn="ctr"/>
            <a:r>
              <a:rPr lang="ja-JP" altLang="en-US" sz="4400" dirty="0">
                <a:solidFill>
                  <a:srgbClr val="0070C0"/>
                </a:solidFill>
              </a:rPr>
              <a:t>改善について</a:t>
            </a:r>
            <a:endParaRPr kumimoji="1" lang="ja-JP" altLang="en-US" sz="4400" dirty="0">
              <a:solidFill>
                <a:srgbClr val="0070C0"/>
              </a:solidFill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779912" y="5661248"/>
            <a:ext cx="15841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明朝" panose="02020609040205080304" pitchFamily="17" charset="-128"/>
                <a:ea typeface="ＭＳ 明朝" panose="02020609040205080304" pitchFamily="17" charset="-128"/>
              </a:rPr>
              <a:t>管理者</a:t>
            </a:r>
            <a:endParaRPr kumimoji="1" lang="ja-JP" altLang="en-US" sz="3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502731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ja-JP" altLang="ja-JP" u="sng" dirty="0">
                <a:solidFill>
                  <a:srgbClr val="00B050"/>
                </a:solidFill>
              </a:rPr>
              <a:t>お客様の声</a:t>
            </a:r>
            <a:endParaRPr kumimoji="1" lang="ja-JP" altLang="en-US" u="sng" dirty="0">
              <a:solidFill>
                <a:srgbClr val="00B050"/>
              </a:solidFill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>
                <a:solidFill>
                  <a:schemeClr val="bg1">
                    <a:lumMod val="65000"/>
                  </a:schemeClr>
                </a:solidFill>
              </a:rPr>
              <a:t>2</a:t>
            </a:fld>
            <a:endParaRPr kumimoji="1" lang="ja-JP" altLang="en-US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3" name="四角形吹き出し 2"/>
          <p:cNvSpPr/>
          <p:nvPr/>
        </p:nvSpPr>
        <p:spPr>
          <a:xfrm>
            <a:off x="551756" y="2221174"/>
            <a:ext cx="4380284" cy="1226616"/>
          </a:xfrm>
          <a:prstGeom prst="wedgeRectCallout">
            <a:avLst>
              <a:gd name="adj1" fmla="val 68071"/>
              <a:gd name="adj2" fmla="val -15555"/>
            </a:avLst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ja-JP" altLang="en-US" sz="3200" dirty="0">
                <a:latin typeface="+mj-ea"/>
                <a:ea typeface="+mj-ea"/>
              </a:rPr>
              <a:t>カートが重くて</a:t>
            </a:r>
          </a:p>
          <a:p>
            <a:pPr algn="r"/>
            <a:r>
              <a:rPr lang="ja-JP" altLang="en-US" sz="3200" dirty="0">
                <a:latin typeface="+mj-ea"/>
                <a:ea typeface="+mj-ea"/>
              </a:rPr>
              <a:t>動かすのが大変</a:t>
            </a:r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156176" y="1977232"/>
            <a:ext cx="1628775" cy="1714500"/>
          </a:xfrm>
          <a:prstGeom prst="rect">
            <a:avLst/>
          </a:prstGeom>
        </p:spPr>
      </p:pic>
      <p:sp>
        <p:nvSpPr>
          <p:cNvPr id="8" name="円/楕円 7"/>
          <p:cNvSpPr/>
          <p:nvPr/>
        </p:nvSpPr>
        <p:spPr>
          <a:xfrm>
            <a:off x="539552" y="4563925"/>
            <a:ext cx="2736304" cy="1130206"/>
          </a:xfrm>
          <a:prstGeom prst="ellipse">
            <a:avLst/>
          </a:prstGeom>
          <a:solidFill>
            <a:schemeClr val="bg1"/>
          </a:solidFill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/>
              <a:t>キャスター</a:t>
            </a:r>
            <a:endParaRPr kumimoji="1" lang="ja-JP" altLang="en-US" sz="2400" dirty="0"/>
          </a:p>
        </p:txBody>
      </p:sp>
      <p:sp>
        <p:nvSpPr>
          <p:cNvPr id="9" name="ホームベース 8"/>
          <p:cNvSpPr/>
          <p:nvPr/>
        </p:nvSpPr>
        <p:spPr>
          <a:xfrm>
            <a:off x="4355976" y="4727502"/>
            <a:ext cx="3672407" cy="803049"/>
          </a:xfrm>
          <a:prstGeom prst="homePlate">
            <a:avLst/>
          </a:prstGeom>
          <a:solidFill>
            <a:srgbClr val="FFFF00"/>
          </a:solidFill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ja-JP" sz="2400" b="1" dirty="0">
                <a:solidFill>
                  <a:srgbClr val="FF0000"/>
                </a:solidFill>
              </a:rPr>
              <a:t>カートの重さが影響</a:t>
            </a:r>
            <a:endParaRPr kumimoji="1" lang="ja-JP" altLang="en-US" sz="2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01401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8" grpId="0" animBg="1"/>
      <p:bldP spid="9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>
                <a:solidFill>
                  <a:schemeClr val="bg1">
                    <a:lumMod val="65000"/>
                  </a:schemeClr>
                </a:solidFill>
              </a:rPr>
              <a:t>3</a:t>
            </a:fld>
            <a:endParaRPr kumimoji="1" lang="ja-JP" altLang="en-US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5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pPr algn="l"/>
            <a:r>
              <a:rPr kumimoji="1" lang="ja-JP" altLang="en-US" u="sng" dirty="0" smtClean="0">
                <a:solidFill>
                  <a:srgbClr val="00B050"/>
                </a:solidFill>
              </a:rPr>
              <a:t>カートの入替え</a:t>
            </a:r>
            <a:endParaRPr kumimoji="1" lang="ja-JP" altLang="en-US" u="sng" dirty="0">
              <a:solidFill>
                <a:srgbClr val="00B050"/>
              </a:solidFill>
            </a:endParaRPr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7780905"/>
              </p:ext>
            </p:extLst>
          </p:nvPr>
        </p:nvGraphicFramePr>
        <p:xfrm>
          <a:off x="1826695" y="2195863"/>
          <a:ext cx="5490610" cy="1112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230880"/>
                <a:gridCol w="2259730"/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16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ja-JP" sz="1600" kern="1200" dirty="0" smtClean="0">
                          <a:solidFill>
                            <a:schemeClr val="tx1"/>
                          </a:solidFill>
                          <a:effectLst/>
                          <a:latin typeface="HG行書体" panose="03000609000000000000" pitchFamily="65" charset="-128"/>
                          <a:ea typeface="HG行書体" panose="03000609000000000000" pitchFamily="65" charset="-128"/>
                          <a:cs typeface="+mn-cs"/>
                        </a:rPr>
                        <a:t>材質</a:t>
                      </a:r>
                      <a:endParaRPr kumimoji="1" lang="ja-JP" altLang="en-US" sz="16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600" dirty="0" smtClean="0">
                          <a:latin typeface="HG行書体" panose="03000609000000000000" pitchFamily="65" charset="-128"/>
                          <a:ea typeface="HG行書体" panose="03000609000000000000" pitchFamily="65" charset="-128"/>
                        </a:rPr>
                        <a:t>現在のカート</a:t>
                      </a:r>
                      <a:endParaRPr kumimoji="1" lang="ja-JP" altLang="en-US" sz="16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ja-JP" sz="1600" kern="1200" dirty="0" smtClean="0">
                          <a:solidFill>
                            <a:schemeClr val="tx1"/>
                          </a:solidFill>
                          <a:effectLst/>
                          <a:latin typeface="HG行書体" panose="03000609000000000000" pitchFamily="65" charset="-128"/>
                          <a:ea typeface="HG行書体" panose="03000609000000000000" pitchFamily="65" charset="-128"/>
                          <a:cs typeface="+mn-cs"/>
                        </a:rPr>
                        <a:t>スチール</a:t>
                      </a:r>
                      <a:endParaRPr kumimoji="1" lang="ja-JP" altLang="en-US" sz="16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ja-JP" sz="1600" kern="1200" dirty="0" smtClean="0">
                          <a:solidFill>
                            <a:schemeClr val="tx1"/>
                          </a:solidFill>
                          <a:effectLst/>
                          <a:latin typeface="HG行書体" panose="03000609000000000000" pitchFamily="65" charset="-128"/>
                          <a:ea typeface="HG行書体" panose="03000609000000000000" pitchFamily="65" charset="-128"/>
                          <a:cs typeface="+mn-cs"/>
                        </a:rPr>
                        <a:t>新商品のカート</a:t>
                      </a:r>
                      <a:endParaRPr kumimoji="1" lang="ja-JP" altLang="en-US" sz="16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ja-JP" sz="1600" kern="1200" dirty="0" smtClean="0">
                          <a:solidFill>
                            <a:schemeClr val="tx1"/>
                          </a:solidFill>
                          <a:effectLst/>
                          <a:latin typeface="HG行書体" panose="03000609000000000000" pitchFamily="65" charset="-128"/>
                          <a:ea typeface="HG行書体" panose="03000609000000000000" pitchFamily="65" charset="-128"/>
                          <a:cs typeface="+mn-cs"/>
                        </a:rPr>
                        <a:t>アルミ</a:t>
                      </a:r>
                      <a:endParaRPr kumimoji="1" lang="ja-JP" altLang="en-US" sz="16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8" name="テキスト ボックス 7"/>
          <p:cNvSpPr txBox="1"/>
          <p:nvPr/>
        </p:nvSpPr>
        <p:spPr>
          <a:xfrm>
            <a:off x="2861810" y="4635133"/>
            <a:ext cx="342038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ja-JP" sz="2800" i="1" dirty="0"/>
              <a:t>予算</a:t>
            </a:r>
          </a:p>
          <a:p>
            <a:r>
              <a:rPr lang="ja-JP" altLang="ja-JP" sz="2800" i="1" dirty="0"/>
              <a:t>他の商品の情報集め</a:t>
            </a:r>
            <a:endParaRPr kumimoji="1" lang="ja-JP" altLang="en-US" sz="2800" i="1" dirty="0"/>
          </a:p>
        </p:txBody>
      </p:sp>
    </p:spTree>
    <p:extLst>
      <p:ext uri="{BB962C8B-B14F-4D97-AF65-F5344CB8AC3E}">
        <p14:creationId xmlns:p14="http://schemas.microsoft.com/office/powerpoint/2010/main" val="38415645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 kumimoji="1"/>
        </a:defPPr>
      </a:lstStyle>
      <a:style>
        <a:lnRef idx="2">
          <a:schemeClr val="dk1"/>
        </a:lnRef>
        <a:fillRef idx="1">
          <a:schemeClr val="lt1"/>
        </a:fillRef>
        <a:effectRef idx="0">
          <a:schemeClr val="dk1"/>
        </a:effectRef>
        <a:fontRef idx="minor">
          <a:schemeClr val="dk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190</TotalTime>
  <Words>49</Words>
  <Application>Microsoft Office PowerPoint</Application>
  <PresentationFormat>画面に合わせる (4:3)</PresentationFormat>
  <Paragraphs>21</Paragraphs>
  <Slides>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4" baseType="lpstr">
      <vt:lpstr>Office ​​テーマ</vt:lpstr>
      <vt:lpstr>PowerPoint プレゼンテーション</vt:lpstr>
      <vt:lpstr>お客様の声</vt:lpstr>
      <vt:lpstr>カートの入替え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日本情報処理検定協会</dc:creator>
  <dcterms:created xsi:type="dcterms:W3CDTF">2014-03-20T07:20:07Z</dcterms:created>
  <dcterms:modified xsi:type="dcterms:W3CDTF">2017-11-15T08:35:59Z</dcterms:modified>
</cp:coreProperties>
</file>

<file path=docProps/thumbnail.jpeg>
</file>