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ja-JP" altLang="en-US" dirty="0" smtClean="0"/>
              <a:t>区分</a:t>
            </a:r>
            <a:endParaRPr lang="ja-JP" altLang="en-US" dirty="0"/>
          </a:p>
        </c:rich>
      </c:tx>
      <c:layout/>
      <c:overlay val="0"/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64歳以下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2010年</c:v>
                </c:pt>
                <c:pt idx="1">
                  <c:v>2020年</c:v>
                </c:pt>
                <c:pt idx="2">
                  <c:v>2030年</c:v>
                </c:pt>
                <c:pt idx="3">
                  <c:v>2040年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2035</c:v>
                </c:pt>
                <c:pt idx="1">
                  <c:v>1759</c:v>
                </c:pt>
                <c:pt idx="2">
                  <c:v>1549</c:v>
                </c:pt>
                <c:pt idx="3">
                  <c:v>1303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65～74歳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2010年</c:v>
                </c:pt>
                <c:pt idx="1">
                  <c:v>2020年</c:v>
                </c:pt>
                <c:pt idx="2">
                  <c:v>2030年</c:v>
                </c:pt>
                <c:pt idx="3">
                  <c:v>2040年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330</c:v>
                </c:pt>
                <c:pt idx="1">
                  <c:v>368</c:v>
                </c:pt>
                <c:pt idx="2">
                  <c:v>286</c:v>
                </c:pt>
                <c:pt idx="3">
                  <c:v>319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75歳以上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2010年</c:v>
                </c:pt>
                <c:pt idx="1">
                  <c:v>2020年</c:v>
                </c:pt>
                <c:pt idx="2">
                  <c:v>2030年</c:v>
                </c:pt>
                <c:pt idx="3">
                  <c:v>2040年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316</c:v>
                </c:pt>
                <c:pt idx="1">
                  <c:v>393</c:v>
                </c:pt>
                <c:pt idx="2">
                  <c:v>450</c:v>
                </c:pt>
                <c:pt idx="3">
                  <c:v>411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72462720"/>
        <c:axId val="72464640"/>
      </c:barChart>
      <c:catAx>
        <c:axId val="72462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72464640"/>
        <c:crosses val="autoZero"/>
        <c:auto val="1"/>
        <c:lblAlgn val="ctr"/>
        <c:lblOffset val="100"/>
        <c:noMultiLvlLbl val="0"/>
      </c:catAx>
      <c:valAx>
        <c:axId val="72464640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spPr>
          <a:ln w="9525">
            <a:noFill/>
          </a:ln>
        </c:spPr>
        <c:crossAx val="7246272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E0353-6F42-4751-83BF-66EE57314A0D}" type="datetimeFigureOut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54DB8-20F0-4E3F-BA1F-868BF43C1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560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C014F-454A-4D01-B505-B6B9C0584E47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0813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448E9-C3A5-4EE9-B131-753C3B949CEF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996943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8661-59B9-4ED8-B31D-D6AB4C4937BD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00127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5CF5-464C-4E45-8020-9D8EBFC08D36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321334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83AB5-174F-444F-91A5-DE246788DC9B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04809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346F-25FE-4169-A999-05440D1CBDFC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655823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1ECC7-6B06-4869-A8DA-3E6F5113C9D6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344826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33F2-3814-4991-A404-00FC98B7376E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1973665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A04F-B3D7-45E5-8F44-7AFD02AAC835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65709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05C7-9E9C-4455-B0EE-095A569FDDDC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12081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38D35-7871-47D5-9CAA-B97D709DE23A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28412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64247-CE18-4E33-8AE4-03A76B1BA740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defRPr>
            </a:lvl1pPr>
          </a:lstStyle>
          <a:p>
            <a:fld id="{DDE7A31F-5FA0-4375-B519-BC84E7CFD7C3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3734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504" y="10734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受験番号　名前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53745" y="35730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3200" i="1" dirty="0"/>
              <a:t>県民健康課</a:t>
            </a:r>
            <a:endParaRPr kumimoji="1" lang="ja-JP" altLang="en-US" sz="32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81128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1565408" y="1916832"/>
            <a:ext cx="60131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健康づくり推進事業</a:t>
            </a:r>
            <a:endParaRPr lang="ja-JP" alt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5" y="0"/>
            <a:ext cx="176212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9675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ja-JP" dirty="0">
                <a:solidFill>
                  <a:srgbClr val="0070C0"/>
                </a:solidFill>
              </a:rPr>
              <a:t>高齢化の見通し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graphicFrame>
        <p:nvGraphicFramePr>
          <p:cNvPr id="5" name="グラフ 4"/>
          <p:cNvGraphicFramePr/>
          <p:nvPr>
            <p:extLst>
              <p:ext uri="{D42A27DB-BD31-4B8C-83A1-F6EECF244321}">
                <p14:modId xmlns:p14="http://schemas.microsoft.com/office/powerpoint/2010/main" val="2911529932"/>
              </p:ext>
            </p:extLst>
          </p:nvPr>
        </p:nvGraphicFramePr>
        <p:xfrm>
          <a:off x="1799693" y="1367898"/>
          <a:ext cx="5544615" cy="2709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2483768" y="4509918"/>
            <a:ext cx="4176464" cy="45552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000" dirty="0">
                <a:solidFill>
                  <a:schemeClr val="bg1"/>
                </a:solidFill>
              </a:rPr>
              <a:t>予想される問題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29325" y="5157192"/>
            <a:ext cx="26853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ja-JP" sz="2400" dirty="0"/>
              <a:t>医療費の増加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ja-JP" sz="2400" dirty="0"/>
              <a:t>介護施設の不足</a:t>
            </a:r>
            <a:endParaRPr kumimoji="1" lang="ja-JP" altLang="en-US" sz="2400" dirty="0"/>
          </a:p>
        </p:txBody>
      </p:sp>
      <p:pic>
        <p:nvPicPr>
          <p:cNvPr id="9" name="Picture 2" descr="\\svr00\検定関連\00_問題\02_問題集\28年度\5プレゼンテーション作成\１・２級\使用データ\PR1-00\1-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5" y="0"/>
            <a:ext cx="176212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0887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AsOne/>
      </p:bldGraphic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dirty="0">
                <a:solidFill>
                  <a:srgbClr val="0070C0"/>
                </a:solidFill>
              </a:rPr>
              <a:t>長期的な取り組み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9" name="縦巻き 8"/>
          <p:cNvSpPr/>
          <p:nvPr/>
        </p:nvSpPr>
        <p:spPr>
          <a:xfrm>
            <a:off x="356940" y="2156428"/>
            <a:ext cx="1224136" cy="3528392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ja-JP" sz="2800" dirty="0"/>
              <a:t>普及啓発</a:t>
            </a:r>
            <a:endParaRPr kumimoji="1" lang="ja-JP" altLang="en-US" sz="2800" dirty="0"/>
          </a:p>
        </p:txBody>
      </p:sp>
      <p:sp>
        <p:nvSpPr>
          <p:cNvPr id="10" name="八角形 9"/>
          <p:cNvSpPr/>
          <p:nvPr/>
        </p:nvSpPr>
        <p:spPr>
          <a:xfrm>
            <a:off x="2022128" y="2178008"/>
            <a:ext cx="4608512" cy="1061824"/>
          </a:xfrm>
          <a:prstGeom prst="octag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ja-JP" sz="2400" dirty="0"/>
              <a:t>疾病予防の徹底</a:t>
            </a:r>
            <a:endParaRPr kumimoji="1" lang="ja-JP" altLang="en-US" sz="2400" dirty="0"/>
          </a:p>
        </p:txBody>
      </p:sp>
      <p:sp>
        <p:nvSpPr>
          <p:cNvPr id="11" name="八角形 10"/>
          <p:cNvSpPr/>
          <p:nvPr/>
        </p:nvSpPr>
        <p:spPr>
          <a:xfrm>
            <a:off x="2022128" y="3527864"/>
            <a:ext cx="4608512" cy="1061824"/>
          </a:xfrm>
          <a:prstGeom prst="octagon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ja-JP" sz="2400" dirty="0"/>
              <a:t>早期治療の推進</a:t>
            </a:r>
            <a:endParaRPr kumimoji="1" lang="ja-JP" altLang="en-US" sz="2400" dirty="0"/>
          </a:p>
        </p:txBody>
      </p:sp>
      <p:sp>
        <p:nvSpPr>
          <p:cNvPr id="12" name="八角形 11"/>
          <p:cNvSpPr/>
          <p:nvPr/>
        </p:nvSpPr>
        <p:spPr>
          <a:xfrm>
            <a:off x="2022500" y="4824008"/>
            <a:ext cx="4608512" cy="1061824"/>
          </a:xfrm>
          <a:prstGeom prst="octag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ja-JP" sz="2400" dirty="0"/>
              <a:t>医療・介護に関する知識の向上</a:t>
            </a:r>
            <a:endParaRPr kumimoji="1" lang="ja-JP" alt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708" y="3452177"/>
            <a:ext cx="142875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692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dirty="0">
                <a:solidFill>
                  <a:srgbClr val="0070C0"/>
                </a:solidFill>
              </a:rPr>
              <a:t>ガイドブックの作成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755576" y="3789040"/>
            <a:ext cx="3600400" cy="23042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u="sng" dirty="0" smtClean="0">
                <a:solidFill>
                  <a:srgbClr val="0070C0"/>
                </a:solidFill>
              </a:rPr>
              <a:t>医療・介護施設の情報</a:t>
            </a:r>
          </a:p>
          <a:p>
            <a:pPr algn="ctr"/>
            <a:r>
              <a:rPr lang="ja-JP" altLang="ja-JP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近く</a:t>
            </a:r>
            <a:r>
              <a:rPr lang="ja-JP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の施設</a:t>
            </a:r>
            <a:r>
              <a:rPr lang="ja-JP" altLang="ja-JP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がすぐ見つかる</a:t>
            </a:r>
            <a:endParaRPr lang="ja-JP" altLang="en-US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7" name="ブローチ 6"/>
          <p:cNvSpPr/>
          <p:nvPr/>
        </p:nvSpPr>
        <p:spPr>
          <a:xfrm>
            <a:off x="4932040" y="3776824"/>
            <a:ext cx="3600400" cy="2304256"/>
          </a:xfrm>
          <a:prstGeom prst="plaqu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u="sng" dirty="0">
                <a:solidFill>
                  <a:srgbClr val="00B050"/>
                </a:solidFill>
              </a:rPr>
              <a:t>介護サービスの情報</a:t>
            </a:r>
          </a:p>
          <a:p>
            <a:pPr algn="ctr"/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サービスの違いを明確に</a:t>
            </a:r>
          </a:p>
        </p:txBody>
      </p:sp>
      <p:pic>
        <p:nvPicPr>
          <p:cNvPr id="8" name="Picture 2" descr="\\svr00\検定関連\00_問題\02_問題集\28年度\5プレゼンテーション作成\１・２級\使用データ\PR1-00\1-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5" y="0"/>
            <a:ext cx="176212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2123728" y="1628800"/>
            <a:ext cx="4896544" cy="1584920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2400" u="sng" dirty="0">
                <a:solidFill>
                  <a:srgbClr val="FF0000"/>
                </a:solidFill>
              </a:rPr>
              <a:t>ケアサイクルの円滑化</a:t>
            </a:r>
          </a:p>
          <a:p>
            <a:pPr algn="ctr"/>
            <a:r>
              <a:rPr lang="ja-JP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効率的</a:t>
            </a:r>
            <a:r>
              <a:rPr lang="ja-JP" altLang="ja-JP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な</a:t>
            </a:r>
            <a:endParaRPr lang="en-US" altLang="ja-JP" sz="2000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ctr"/>
            <a:r>
              <a:rPr lang="ja-JP" altLang="ja-JP" sz="2000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医療</a:t>
            </a:r>
            <a:r>
              <a:rPr lang="ja-JP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体制</a:t>
            </a:r>
            <a:endParaRPr kumimoji="1" lang="ja-JP" altLang="en-US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0820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78</Words>
  <Application>Microsoft Office PowerPoint</Application>
  <PresentationFormat>画面に合わせる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PowerPoint プレゼンテーション</vt:lpstr>
      <vt:lpstr>高齢化の見通し</vt:lpstr>
      <vt:lpstr>長期的な取り組み</vt:lpstr>
      <vt:lpstr>ガイドブックの作成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cp:lastModifiedBy>日本情報処理検定協会(f.h)</cp:lastModifiedBy>
  <cp:revision>31</cp:revision>
  <dcterms:created xsi:type="dcterms:W3CDTF">2013-08-02T06:06:36Z</dcterms:created>
  <dcterms:modified xsi:type="dcterms:W3CDTF">2017-12-15T02:40:22Z</dcterms:modified>
</cp:coreProperties>
</file>