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6699"/>
    <a:srgbClr val="FFCCFF"/>
    <a:srgbClr val="CCECFF"/>
    <a:srgbClr val="FFFF99"/>
    <a:srgbClr val="996633"/>
    <a:srgbClr val="FFCC99"/>
    <a:srgbClr val="FFFFCC"/>
    <a:srgbClr val="CC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六角形 3">
            <a:extLst>
              <a:ext uri="{FF2B5EF4-FFF2-40B4-BE49-F238E27FC236}">
                <a16:creationId xmlns:a16="http://schemas.microsoft.com/office/drawing/2014/main" id="{3AC5B0DB-740B-E8BE-2BC6-54A5C5065B07}"/>
              </a:ext>
            </a:extLst>
          </p:cNvPr>
          <p:cNvSpPr/>
          <p:nvPr/>
        </p:nvSpPr>
        <p:spPr>
          <a:xfrm>
            <a:off x="1114425" y="879232"/>
            <a:ext cx="6915150" cy="2268415"/>
          </a:xfrm>
          <a:prstGeom prst="hexagon">
            <a:avLst/>
          </a:prstGeom>
          <a:solidFill>
            <a:srgbClr val="FFCC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+mn-ea"/>
              </a:rPr>
              <a:t>幼児向け体操教室</a:t>
            </a:r>
            <a:endParaRPr kumimoji="1" lang="en-US" altLang="ja-JP" sz="4400" b="1" dirty="0">
              <a:latin typeface="+mn-ea"/>
            </a:endParaRPr>
          </a:p>
          <a:p>
            <a:pPr algn="ctr"/>
            <a:r>
              <a:rPr kumimoji="1" lang="ja-JP" altLang="en-US" sz="4400" b="1" dirty="0">
                <a:latin typeface="+mn-ea"/>
              </a:rPr>
              <a:t>キッズステージ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E631572-D50C-D880-F20E-78E2E3817E3D}"/>
              </a:ext>
            </a:extLst>
          </p:cNvPr>
          <p:cNvSpPr txBox="1"/>
          <p:nvPr/>
        </p:nvSpPr>
        <p:spPr>
          <a:xfrm>
            <a:off x="4233496" y="4654431"/>
            <a:ext cx="3253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開校のご案内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89581F2-2EFF-B4E0-8884-10656F1FF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682" y="3468930"/>
            <a:ext cx="1543265" cy="295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八角形 3">
            <a:extLst>
              <a:ext uri="{FF2B5EF4-FFF2-40B4-BE49-F238E27FC236}">
                <a16:creationId xmlns:a16="http://schemas.microsoft.com/office/drawing/2014/main" id="{73552AA4-524E-63C9-5BC6-8BA0FAB2ED15}"/>
              </a:ext>
            </a:extLst>
          </p:cNvPr>
          <p:cNvSpPr/>
          <p:nvPr/>
        </p:nvSpPr>
        <p:spPr>
          <a:xfrm>
            <a:off x="650631" y="580292"/>
            <a:ext cx="5627077" cy="914400"/>
          </a:xfrm>
          <a:prstGeom prst="octagon">
            <a:avLst/>
          </a:prstGeom>
          <a:solidFill>
            <a:srgbClr val="CCE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キッズステージとは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32D8B01-DC29-3CBC-A7F4-2D06A1E8FD6A}"/>
              </a:ext>
            </a:extLst>
          </p:cNvPr>
          <p:cNvSpPr txBox="1"/>
          <p:nvPr/>
        </p:nvSpPr>
        <p:spPr>
          <a:xfrm>
            <a:off x="2171343" y="1921746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i="1" u="sng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幼児教育に特化した体操教室です</a:t>
            </a:r>
          </a:p>
        </p:txBody>
      </p:sp>
      <p:sp>
        <p:nvSpPr>
          <p:cNvPr id="9" name="ひし形 8">
            <a:extLst>
              <a:ext uri="{FF2B5EF4-FFF2-40B4-BE49-F238E27FC236}">
                <a16:creationId xmlns:a16="http://schemas.microsoft.com/office/drawing/2014/main" id="{487AA8EE-80F1-DDFC-CE89-42C8720BE809}"/>
              </a:ext>
            </a:extLst>
          </p:cNvPr>
          <p:cNvSpPr/>
          <p:nvPr/>
        </p:nvSpPr>
        <p:spPr>
          <a:xfrm>
            <a:off x="879161" y="2788729"/>
            <a:ext cx="2584364" cy="1376175"/>
          </a:xfrm>
          <a:prstGeom prst="diamond">
            <a:avLst/>
          </a:prstGeom>
          <a:solidFill>
            <a:srgbClr val="92D050"/>
          </a:solidFill>
          <a:ln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特長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D6C097C-78DE-60CC-146D-7EB83A9DB3AB}"/>
              </a:ext>
            </a:extLst>
          </p:cNvPr>
          <p:cNvSpPr txBox="1"/>
          <p:nvPr/>
        </p:nvSpPr>
        <p:spPr>
          <a:xfrm>
            <a:off x="3960747" y="2861897"/>
            <a:ext cx="3751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遊びを通して楽しく動ける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専門のコーチが在籍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親子教室も開催！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9CE65298-D887-1A23-392F-0DDED342C172}"/>
              </a:ext>
            </a:extLst>
          </p:cNvPr>
          <p:cNvSpPr/>
          <p:nvPr/>
        </p:nvSpPr>
        <p:spPr>
          <a:xfrm>
            <a:off x="933957" y="4570222"/>
            <a:ext cx="7276087" cy="1474078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子供たちの</a:t>
            </a:r>
            <a:r>
              <a:rPr kumimoji="1" lang="ja-JP" altLang="en-US" sz="2800" dirty="0">
                <a:solidFill>
                  <a:srgbClr val="FF0000"/>
                </a:solidFill>
              </a:rPr>
              <a:t>心身の健全な発達</a:t>
            </a:r>
            <a:r>
              <a:rPr kumimoji="1" lang="ja-JP" altLang="en-US" sz="2800" dirty="0"/>
              <a:t>の</a:t>
            </a:r>
            <a:endParaRPr kumimoji="1" lang="en-US" altLang="ja-JP" sz="2800" dirty="0"/>
          </a:p>
          <a:p>
            <a:pPr algn="ctr"/>
            <a:r>
              <a:rPr kumimoji="1" lang="ja-JP" altLang="en-US" sz="2800" dirty="0"/>
              <a:t>第一歩をサポートします！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八角形 7">
            <a:extLst>
              <a:ext uri="{FF2B5EF4-FFF2-40B4-BE49-F238E27FC236}">
                <a16:creationId xmlns:a16="http://schemas.microsoft.com/office/drawing/2014/main" id="{6A40E5E5-BA77-EF34-2544-6EE2B6D075B3}"/>
              </a:ext>
            </a:extLst>
          </p:cNvPr>
          <p:cNvSpPr/>
          <p:nvPr/>
        </p:nvSpPr>
        <p:spPr>
          <a:xfrm>
            <a:off x="650631" y="580292"/>
            <a:ext cx="5627077" cy="914400"/>
          </a:xfrm>
          <a:prstGeom prst="octagon">
            <a:avLst/>
          </a:prstGeom>
          <a:solidFill>
            <a:srgbClr val="CCE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オープン記念キャンペーン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53C6C359-5EB6-E21C-1AA8-25095AF2C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199893"/>
              </p:ext>
            </p:extLst>
          </p:nvPr>
        </p:nvGraphicFramePr>
        <p:xfrm>
          <a:off x="1341665" y="2117634"/>
          <a:ext cx="6460671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1005">
                  <a:extLst>
                    <a:ext uri="{9D8B030D-6E8A-4147-A177-3AD203B41FA5}">
                      <a16:colId xmlns:a16="http://schemas.microsoft.com/office/drawing/2014/main" val="1011676003"/>
                    </a:ext>
                  </a:extLst>
                </a:gridCol>
                <a:gridCol w="4939666">
                  <a:extLst>
                    <a:ext uri="{9D8B030D-6E8A-4147-A177-3AD203B41FA5}">
                      <a16:colId xmlns:a16="http://schemas.microsoft.com/office/drawing/2014/main" val="17878758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accent1"/>
                          </a:solidFill>
                        </a:rPr>
                        <a:t>入会金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無料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475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accent1"/>
                          </a:solidFill>
                        </a:rPr>
                        <a:t>月会費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初年度　３，０００円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461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>
                          <a:solidFill>
                            <a:schemeClr val="accent1"/>
                          </a:solidFill>
                        </a:rPr>
                        <a:t>特典</a:t>
                      </a:r>
                      <a:endParaRPr kumimoji="1" lang="ja-JP" altLang="en-US" sz="2800" b="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オリジナルウエアをプレゼント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114868"/>
                  </a:ext>
                </a:extLst>
              </a:tr>
            </a:tbl>
          </a:graphicData>
        </a:graphic>
      </p:graphicFrame>
      <p:sp>
        <p:nvSpPr>
          <p:cNvPr id="18" name="吹き出し: 角を丸めた四角形 17">
            <a:extLst>
              <a:ext uri="{FF2B5EF4-FFF2-40B4-BE49-F238E27FC236}">
                <a16:creationId xmlns:a16="http://schemas.microsoft.com/office/drawing/2014/main" id="{F9039C57-28A9-70DF-5309-698213AC5503}"/>
              </a:ext>
            </a:extLst>
          </p:cNvPr>
          <p:cNvSpPr/>
          <p:nvPr/>
        </p:nvSpPr>
        <p:spPr>
          <a:xfrm>
            <a:off x="3487416" y="4497216"/>
            <a:ext cx="5005953" cy="1350876"/>
          </a:xfrm>
          <a:prstGeom prst="wedgeRoundRectCallout">
            <a:avLst>
              <a:gd name="adj1" fmla="val -57729"/>
              <a:gd name="adj2" fmla="val -31481"/>
              <a:gd name="adj3" fmla="val 16667"/>
            </a:avLst>
          </a:prstGeom>
          <a:solidFill>
            <a:srgbClr val="FF66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無料体験レッスン受付中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B5DD5D2-ADDD-4C01-64AD-C7B57D3B9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49" y="4497216"/>
            <a:ext cx="2695951" cy="180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243</TotalTime>
  <Words>72</Words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cp:lastPrinted>2025-11-20T01:46:58Z</cp:lastPrinted>
  <dcterms:created xsi:type="dcterms:W3CDTF">2022-08-08T04:45:27Z</dcterms:created>
  <dcterms:modified xsi:type="dcterms:W3CDTF">2025-12-04T08:35:41Z</dcterms:modified>
</cp:coreProperties>
</file>