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CC99"/>
    <a:srgbClr val="FF6600"/>
    <a:srgbClr val="FFFF99"/>
    <a:srgbClr val="996633"/>
    <a:srgbClr val="FFFFCC"/>
    <a:srgbClr val="FFCCCC"/>
    <a:srgbClr val="FFCCFF"/>
    <a:srgbClr val="CC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8188D46D-EFB8-7A19-A6B2-DBAA6DDA6736}"/>
              </a:ext>
            </a:extLst>
          </p:cNvPr>
          <p:cNvSpPr/>
          <p:nvPr/>
        </p:nvSpPr>
        <p:spPr>
          <a:xfrm>
            <a:off x="942110" y="1219199"/>
            <a:ext cx="7259781" cy="205768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/>
              <a:t>みかん定期便のご案内</a:t>
            </a:r>
            <a:endParaRPr kumimoji="1" lang="en-US" altLang="ja-JP" sz="4400" b="1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0C1AC45-C3F2-906D-EC4F-0717FE0EF28B}"/>
              </a:ext>
            </a:extLst>
          </p:cNvPr>
          <p:cNvSpPr txBox="1"/>
          <p:nvPr/>
        </p:nvSpPr>
        <p:spPr>
          <a:xfrm flipH="1">
            <a:off x="5670664" y="4706938"/>
            <a:ext cx="2531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u="sng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ふじた農園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B56881BC-D8EF-7683-C261-A396F4BCA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64" y="3977443"/>
            <a:ext cx="3334215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八角形 3">
            <a:extLst>
              <a:ext uri="{FF2B5EF4-FFF2-40B4-BE49-F238E27FC236}">
                <a16:creationId xmlns:a16="http://schemas.microsoft.com/office/drawing/2014/main" id="{E10886F5-481E-699C-0AC0-6C67957CC68D}"/>
              </a:ext>
            </a:extLst>
          </p:cNvPr>
          <p:cNvSpPr/>
          <p:nvPr/>
        </p:nvSpPr>
        <p:spPr>
          <a:xfrm>
            <a:off x="581891" y="484908"/>
            <a:ext cx="3990109" cy="914400"/>
          </a:xfrm>
          <a:prstGeom prst="octagon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おすすめ</a:t>
            </a:r>
            <a:r>
              <a:rPr kumimoji="1" lang="ja-JP" altLang="en-US" sz="3200" dirty="0"/>
              <a:t>ポイント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3959126-BF7E-6A30-8AE8-A1AA8FC5B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286002"/>
              </p:ext>
            </p:extLst>
          </p:nvPr>
        </p:nvGraphicFramePr>
        <p:xfrm>
          <a:off x="1100614" y="2168696"/>
          <a:ext cx="6942773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318">
                  <a:extLst>
                    <a:ext uri="{9D8B030D-6E8A-4147-A177-3AD203B41FA5}">
                      <a16:colId xmlns:a16="http://schemas.microsoft.com/office/drawing/2014/main" val="3495121374"/>
                    </a:ext>
                  </a:extLst>
                </a:gridCol>
                <a:gridCol w="5418455">
                  <a:extLst>
                    <a:ext uri="{9D8B030D-6E8A-4147-A177-3AD203B41FA5}">
                      <a16:colId xmlns:a16="http://schemas.microsoft.com/office/drawing/2014/main" val="2787078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bg1"/>
                          </a:solidFill>
                        </a:rPr>
                        <a:t>品種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時季に合わせた厳選品をお届け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799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bg1"/>
                          </a:solidFill>
                        </a:rPr>
                        <a:t>こだわり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農薬や化学肥料は不使用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769678"/>
                  </a:ext>
                </a:extLst>
              </a:tr>
            </a:tbl>
          </a:graphicData>
        </a:graphic>
      </p:graphicFrame>
      <p:sp>
        <p:nvSpPr>
          <p:cNvPr id="9" name="四角形: メモ 8">
            <a:extLst>
              <a:ext uri="{FF2B5EF4-FFF2-40B4-BE49-F238E27FC236}">
                <a16:creationId xmlns:a16="http://schemas.microsoft.com/office/drawing/2014/main" id="{939A8B81-7311-0846-6B97-7EDA0F2B35A3}"/>
              </a:ext>
            </a:extLst>
          </p:cNvPr>
          <p:cNvSpPr/>
          <p:nvPr/>
        </p:nvSpPr>
        <p:spPr>
          <a:xfrm>
            <a:off x="581891" y="3974404"/>
            <a:ext cx="5112326" cy="1732713"/>
          </a:xfrm>
          <a:prstGeom prst="foldedCorner">
            <a:avLst>
              <a:gd name="adj" fmla="val 22714"/>
            </a:avLst>
          </a:prstGeom>
          <a:ln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毎月１箱２，５００円</a:t>
            </a:r>
          </a:p>
        </p:txBody>
      </p:sp>
      <p:sp>
        <p:nvSpPr>
          <p:cNvPr id="10" name="吹き出し: 円形 9">
            <a:extLst>
              <a:ext uri="{FF2B5EF4-FFF2-40B4-BE49-F238E27FC236}">
                <a16:creationId xmlns:a16="http://schemas.microsoft.com/office/drawing/2014/main" id="{BD826844-DE3C-3D79-FA0C-AB35A4E7119E}"/>
              </a:ext>
            </a:extLst>
          </p:cNvPr>
          <p:cNvSpPr/>
          <p:nvPr/>
        </p:nvSpPr>
        <p:spPr>
          <a:xfrm>
            <a:off x="6248398" y="3974404"/>
            <a:ext cx="2313709" cy="1413163"/>
          </a:xfrm>
          <a:prstGeom prst="wedgeEllipseCallout">
            <a:avLst>
              <a:gd name="adj1" fmla="val -55968"/>
              <a:gd name="adj2" fmla="val 40813"/>
            </a:avLst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通常価格より</a:t>
            </a:r>
            <a:endParaRPr kumimoji="1" lang="en-US" altLang="ja-JP" sz="2000" dirty="0"/>
          </a:p>
          <a:p>
            <a:pPr algn="ctr"/>
            <a:r>
              <a:rPr kumimoji="1" lang="ja-JP" altLang="en-US" sz="2000" dirty="0">
                <a:solidFill>
                  <a:srgbClr val="FF0000"/>
                </a:solidFill>
              </a:rPr>
              <a:t>１０％</a:t>
            </a:r>
            <a:r>
              <a:rPr kumimoji="1" lang="ja-JP" altLang="en-US" sz="2000" dirty="0">
                <a:solidFill>
                  <a:schemeClr val="tx1"/>
                </a:solidFill>
              </a:rPr>
              <a:t>お得！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八角形 2">
            <a:extLst>
              <a:ext uri="{FF2B5EF4-FFF2-40B4-BE49-F238E27FC236}">
                <a16:creationId xmlns:a16="http://schemas.microsoft.com/office/drawing/2014/main" id="{F6EC088B-7D50-622A-CA91-8804E9A047B3}"/>
              </a:ext>
            </a:extLst>
          </p:cNvPr>
          <p:cNvSpPr/>
          <p:nvPr/>
        </p:nvSpPr>
        <p:spPr>
          <a:xfrm>
            <a:off x="581891" y="484908"/>
            <a:ext cx="3990109" cy="914400"/>
          </a:xfrm>
          <a:prstGeom prst="octagon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人気の理由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5339AEE-46CD-B73D-BFB8-8844C0F974B4}"/>
              </a:ext>
            </a:extLst>
          </p:cNvPr>
          <p:cNvSpPr txBox="1"/>
          <p:nvPr/>
        </p:nvSpPr>
        <p:spPr>
          <a:xfrm>
            <a:off x="581890" y="2033319"/>
            <a:ext cx="34275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i="1" dirty="0"/>
              <a:t>毎回送料無料</a:t>
            </a:r>
            <a:endParaRPr kumimoji="1" lang="en-US" altLang="ja-JP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800" i="1" dirty="0"/>
              <a:t>土日祝日にも対応</a:t>
            </a: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59224878-3B08-F604-7169-0AE511604913}"/>
              </a:ext>
            </a:extLst>
          </p:cNvPr>
          <p:cNvSpPr/>
          <p:nvPr/>
        </p:nvSpPr>
        <p:spPr>
          <a:xfrm>
            <a:off x="4449042" y="1545347"/>
            <a:ext cx="3875152" cy="1801092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FFCC66"/>
                </a:solidFill>
              </a:rPr>
              <a:t>みかんジュースの</a:t>
            </a:r>
            <a:endParaRPr kumimoji="1" lang="en-US" altLang="ja-JP" sz="2400" dirty="0">
              <a:solidFill>
                <a:srgbClr val="FFCC66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rgbClr val="FFCC66"/>
                </a:solidFill>
              </a:rPr>
              <a:t>定期便もあります！</a:t>
            </a:r>
          </a:p>
        </p:txBody>
      </p:sp>
      <p:sp>
        <p:nvSpPr>
          <p:cNvPr id="6" name="八角形 5">
            <a:extLst>
              <a:ext uri="{FF2B5EF4-FFF2-40B4-BE49-F238E27FC236}">
                <a16:creationId xmlns:a16="http://schemas.microsoft.com/office/drawing/2014/main" id="{CCCA39CF-3853-EC2C-CC24-610A0084618C}"/>
              </a:ext>
            </a:extLst>
          </p:cNvPr>
          <p:cNvSpPr/>
          <p:nvPr/>
        </p:nvSpPr>
        <p:spPr>
          <a:xfrm>
            <a:off x="2447109" y="4274608"/>
            <a:ext cx="5782491" cy="1484500"/>
          </a:xfrm>
          <a:prstGeom prst="oct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商品一覧は</a:t>
            </a:r>
            <a:endParaRPr kumimoji="1" lang="en-US" altLang="ja-JP" sz="2400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ホームページをごらんください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FB1DA52E-0DF5-FACA-3BB2-AAF03F72D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498452"/>
            <a:ext cx="1086002" cy="28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249</TotalTime>
  <Words>62</Words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cp:lastPrinted>2025-11-20T00:59:30Z</cp:lastPrinted>
  <dcterms:created xsi:type="dcterms:W3CDTF">2022-08-08T04:45:27Z</dcterms:created>
  <dcterms:modified xsi:type="dcterms:W3CDTF">2025-12-04T08:27:54Z</dcterms:modified>
</cp:coreProperties>
</file>