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50" d="100"/>
          <a:sy n="50" d="100"/>
        </p:scale>
        <p:origin x="60" y="1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C4ADDA6-F379-F61E-1524-C2DFA406E0AC}"/>
              </a:ext>
            </a:extLst>
          </p:cNvPr>
          <p:cNvSpPr txBox="1"/>
          <p:nvPr/>
        </p:nvSpPr>
        <p:spPr>
          <a:xfrm>
            <a:off x="2713158" y="1162782"/>
            <a:ext cx="37176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600" dirty="0">
                <a:solidFill>
                  <a:srgbClr val="7030A0"/>
                </a:solidFill>
              </a:rPr>
              <a:t>環境に優しい選択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DB17994-9DC9-D222-B4A9-6C137942321D}"/>
              </a:ext>
            </a:extLst>
          </p:cNvPr>
          <p:cNvSpPr/>
          <p:nvPr/>
        </p:nvSpPr>
        <p:spPr>
          <a:xfrm>
            <a:off x="1167319" y="2147184"/>
            <a:ext cx="6809362" cy="24610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accent4">
                    <a:lumMod val="50000"/>
                  </a:schemeClr>
                </a:solidFill>
              </a:rPr>
              <a:t>おすすめ商品のご紹介</a:t>
            </a:r>
            <a:endParaRPr kumimoji="1" lang="en-US" altLang="ja-JP" sz="2400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kumimoji="1" lang="en-US" altLang="ja-JP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kumimoji="1" lang="ja-JP" altLang="en-US" sz="6000" i="1" dirty="0">
                <a:solidFill>
                  <a:schemeClr val="accent4">
                    <a:lumMod val="50000"/>
                  </a:schemeClr>
                </a:solidFill>
              </a:rPr>
              <a:t>竹製つまようじ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9D2A6ED-B92F-9AA3-CCFB-AF2B3C192451}"/>
              </a:ext>
            </a:extLst>
          </p:cNvPr>
          <p:cNvSpPr txBox="1"/>
          <p:nvPr/>
        </p:nvSpPr>
        <p:spPr>
          <a:xfrm>
            <a:off x="6926095" y="570299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u="sng" dirty="0"/>
              <a:t>有谷工房</a:t>
            </a:r>
          </a:p>
        </p:txBody>
      </p:sp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D9A244E-C4C1-288C-6FB9-492C887B033D}"/>
              </a:ext>
            </a:extLst>
          </p:cNvPr>
          <p:cNvSpPr txBox="1"/>
          <p:nvPr/>
        </p:nvSpPr>
        <p:spPr>
          <a:xfrm>
            <a:off x="566057" y="500921"/>
            <a:ext cx="41456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b="1" u="sng" dirty="0">
                <a:solidFill>
                  <a:srgbClr val="0070C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竹製のメリット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BAC64A1-F2AE-01D8-9857-F9F0252CE7AE}"/>
              </a:ext>
            </a:extLst>
          </p:cNvPr>
          <p:cNvSpPr txBox="1"/>
          <p:nvPr/>
        </p:nvSpPr>
        <p:spPr>
          <a:xfrm>
            <a:off x="1477254" y="1663337"/>
            <a:ext cx="61895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成長が早く資源として</a:t>
            </a:r>
            <a:r>
              <a:rPr kumimoji="1" lang="ja-JP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再利用</a:t>
            </a:r>
            <a:r>
              <a:rPr kumimoji="1" lang="ja-JP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できる</a:t>
            </a: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00D4F14A-5D0B-530F-D09E-803859363289}"/>
              </a:ext>
            </a:extLst>
          </p:cNvPr>
          <p:cNvSpPr/>
          <p:nvPr/>
        </p:nvSpPr>
        <p:spPr>
          <a:xfrm>
            <a:off x="566057" y="2792186"/>
            <a:ext cx="3126377" cy="127362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その他のメリット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E6C16F-3CB0-6C23-8957-8B7EB700E74A}"/>
              </a:ext>
            </a:extLst>
          </p:cNvPr>
          <p:cNvSpPr txBox="1"/>
          <p:nvPr/>
        </p:nvSpPr>
        <p:spPr>
          <a:xfrm>
            <a:off x="4302034" y="3013501"/>
            <a:ext cx="35670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抗菌性に優れている</a:t>
            </a:r>
            <a:endParaRPr kumimoji="1" lang="en-US" altLang="ja-JP" sz="2400" b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しなやかで折れにくい</a:t>
            </a: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2776A264-D519-4DB4-AA70-D5A1AF500FCF}"/>
              </a:ext>
            </a:extLst>
          </p:cNvPr>
          <p:cNvSpPr/>
          <p:nvPr/>
        </p:nvSpPr>
        <p:spPr>
          <a:xfrm>
            <a:off x="912872" y="4497700"/>
            <a:ext cx="7318257" cy="16306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rgbClr val="FFFF00"/>
                </a:solidFill>
              </a:rPr>
              <a:t>持ち歩きにも便利</a:t>
            </a:r>
            <a:endParaRPr kumimoji="1" lang="en-US" altLang="ja-JP" sz="2800" dirty="0">
              <a:solidFill>
                <a:srgbClr val="FFFF00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rgbClr val="FFFF00"/>
                </a:solidFill>
              </a:rPr>
              <a:t>ぜひお手に取ってごらんください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98</TotalTime>
  <Words>47</Words>
  <PresentationFormat>画面に合わせる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ＭＳ Ｐゴシック</vt:lpstr>
      <vt:lpstr>ＭＳ 明朝</vt:lpstr>
      <vt:lpstr>Arial</vt:lpstr>
      <vt:lpstr>Office テーマ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dcterms:created xsi:type="dcterms:W3CDTF">2024-08-07T05:18:23Z</dcterms:created>
  <dcterms:modified xsi:type="dcterms:W3CDTF">2025-11-05T05:41:45Z</dcterms:modified>
</cp:coreProperties>
</file>