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FFCC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1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68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2025/11/5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401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2025/11/5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991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2025/11/5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751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2025/11/5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2714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2025/11/5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311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2025/11/5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9956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2025/11/5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2472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2025/11/5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149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2025/11/5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149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2025/11/5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77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2025/11/5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739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545B25-41FF-4B85-BE88-580549DC4786}" type="datetimeFigureOut">
              <a:rPr kumimoji="1" lang="ja-JP" altLang="en-US" smtClean="0"/>
              <a:t>2025/11/5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1352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B78E2E9-107D-4BBC-938D-F580C1E5FA7A}"/>
              </a:ext>
            </a:extLst>
          </p:cNvPr>
          <p:cNvSpPr txBox="1"/>
          <p:nvPr/>
        </p:nvSpPr>
        <p:spPr>
          <a:xfrm>
            <a:off x="203096" y="18861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受験番号　名前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708C335B-FE2C-8866-15F7-A8FBBBB5C226}"/>
              </a:ext>
            </a:extLst>
          </p:cNvPr>
          <p:cNvSpPr txBox="1"/>
          <p:nvPr/>
        </p:nvSpPr>
        <p:spPr>
          <a:xfrm>
            <a:off x="470591" y="1313234"/>
            <a:ext cx="62889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明朝" panose="02020609040205080304" pitchFamily="17" charset="-128"/>
                <a:ea typeface="ＭＳ 明朝" panose="02020609040205080304" pitchFamily="17" charset="-128"/>
              </a:rPr>
              <a:t>進化する時代に、進化する働き方を！</a:t>
            </a:r>
          </a:p>
        </p:txBody>
      </p:sp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A07ACC43-EF99-F1D9-DC89-46DBB1EB8FFE}"/>
              </a:ext>
            </a:extLst>
          </p:cNvPr>
          <p:cNvSpPr/>
          <p:nvPr/>
        </p:nvSpPr>
        <p:spPr>
          <a:xfrm>
            <a:off x="1023900" y="2127214"/>
            <a:ext cx="7096200" cy="2237361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6600" dirty="0"/>
              <a:t>働き方改革講座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A9A4AE7-F690-F9CA-8609-A29CA47E578D}"/>
              </a:ext>
            </a:extLst>
          </p:cNvPr>
          <p:cNvSpPr txBox="1"/>
          <p:nvPr/>
        </p:nvSpPr>
        <p:spPr>
          <a:xfrm>
            <a:off x="2268324" y="4891449"/>
            <a:ext cx="460735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800" i="1" dirty="0">
                <a:solidFill>
                  <a:srgbClr val="00B0F0"/>
                </a:solidFill>
              </a:rPr>
              <a:t>１月２９日１５：３０～１８：００</a:t>
            </a:r>
            <a:endParaRPr kumimoji="1" lang="en-US" altLang="ja-JP" sz="2800" i="1" dirty="0">
              <a:solidFill>
                <a:srgbClr val="00B0F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800" i="1" dirty="0">
                <a:solidFill>
                  <a:srgbClr val="00B0F0"/>
                </a:solidFill>
              </a:rPr>
              <a:t>オンライン開催</a:t>
            </a:r>
          </a:p>
        </p:txBody>
      </p:sp>
    </p:spTree>
    <p:extLst>
      <p:ext uri="{BB962C8B-B14F-4D97-AF65-F5344CB8AC3E}">
        <p14:creationId xmlns:p14="http://schemas.microsoft.com/office/powerpoint/2010/main" val="2975175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28CC414-66B4-E8DE-E037-002A82A56148}"/>
              </a:ext>
            </a:extLst>
          </p:cNvPr>
          <p:cNvSpPr txBox="1"/>
          <p:nvPr/>
        </p:nvSpPr>
        <p:spPr>
          <a:xfrm>
            <a:off x="2288362" y="539932"/>
            <a:ext cx="45672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3200" dirty="0">
                <a:solidFill>
                  <a:srgbClr val="0070C0"/>
                </a:solidFill>
              </a:rPr>
              <a:t>導入例を交えた講座内容</a:t>
            </a: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031984EC-A275-C89A-23C0-BE566048FE84}"/>
              </a:ext>
            </a:extLst>
          </p:cNvPr>
          <p:cNvSpPr/>
          <p:nvPr/>
        </p:nvSpPr>
        <p:spPr>
          <a:xfrm>
            <a:off x="1210452" y="1439742"/>
            <a:ext cx="6723097" cy="1459985"/>
          </a:xfrm>
          <a:prstGeom prst="rect">
            <a:avLst/>
          </a:prstGeom>
          <a:solidFill>
            <a:srgbClr val="FFFF9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solidFill>
                  <a:schemeClr val="tx1"/>
                </a:solidFill>
              </a:rPr>
              <a:t>環境づくりとストレスマネジメント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3DC071C0-19FE-E30E-1B72-FE726D4EA8FC}"/>
              </a:ext>
            </a:extLst>
          </p:cNvPr>
          <p:cNvSpPr/>
          <p:nvPr/>
        </p:nvSpPr>
        <p:spPr>
          <a:xfrm>
            <a:off x="1210452" y="3214762"/>
            <a:ext cx="6723097" cy="1459985"/>
          </a:xfrm>
          <a:prstGeom prst="rect">
            <a:avLst/>
          </a:prstGeom>
          <a:solidFill>
            <a:srgbClr val="FFFF9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solidFill>
                  <a:schemeClr val="tx1"/>
                </a:solidFill>
              </a:rPr>
              <a:t>人工知能が働き方に与える影響とは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F005C95E-D91A-DF1A-27BD-6E3CD9C88B0B}"/>
              </a:ext>
            </a:extLst>
          </p:cNvPr>
          <p:cNvSpPr txBox="1"/>
          <p:nvPr/>
        </p:nvSpPr>
        <p:spPr>
          <a:xfrm>
            <a:off x="930619" y="5280218"/>
            <a:ext cx="72827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800" u="sng" dirty="0"/>
              <a:t>「ワークデザイナーズ　働き方改革講座」</a:t>
            </a:r>
            <a:r>
              <a:rPr kumimoji="1" lang="ja-JP" altLang="en-US" sz="2800" dirty="0"/>
              <a:t>で検索</a:t>
            </a:r>
          </a:p>
        </p:txBody>
      </p:sp>
    </p:spTree>
    <p:extLst>
      <p:ext uri="{BB962C8B-B14F-4D97-AF65-F5344CB8AC3E}">
        <p14:creationId xmlns:p14="http://schemas.microsoft.com/office/powerpoint/2010/main" val="2007100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3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模範解答用テンプレート.potx" id="{1A030B98-4D43-42CB-AAEF-FB3C65187B94}" vid="{03FC9EA6-7C56-4303-BF38-E1D32B822D9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PR模範解答用テンプレート</Template>
  <TotalTime>57</TotalTime>
  <Words>48</Words>
  <PresentationFormat>画面に合わせる (4:3)</PresentationFormat>
  <Paragraphs>9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ＭＳ Ｐゴシック</vt:lpstr>
      <vt:lpstr>ＭＳ 明朝</vt:lpstr>
      <vt:lpstr>Arial</vt:lpstr>
      <vt:lpstr>Office テーマ</vt:lpstr>
      <vt:lpstr>PowerPoint プレゼンテーション</vt:lpstr>
      <vt:lpstr>PowerPoint プレゼンテーション</vt:lpstr>
    </vt:vector>
  </TitlesOfParts>
  <Company>日本情報処理検定協会;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日本情報処理検定協会; 統括本部 検定担当</dc:creator>
  <dcterms:created xsi:type="dcterms:W3CDTF">2024-08-07T05:18:23Z</dcterms:created>
  <dcterms:modified xsi:type="dcterms:W3CDTF">2025-11-05T07:57:51Z</dcterms:modified>
</cp:coreProperties>
</file>