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E5116-90A0-43AD-A5BB-166698FB1964}" type="datetimeFigureOut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3F8E-384E-46E8-81E3-48969EB533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735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B0BFB-59D4-41D9-A95E-CDFCAD011AE5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676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4DD21-FA31-4AD4-979D-8D13D78F249F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539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A39A7-8D2A-4D50-AF18-C6C58617E5A0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21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9B69-F3A4-44AD-ACE9-3CE427FE503C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3703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9E548-EA2B-4071-BD67-35210D43A40B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178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2C646-9F39-4D4B-A341-F8C3648D4F1B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07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E45B-F3BA-4CEF-9A9D-1B63E9439EB3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155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30F5-DC3F-4819-BF74-D0C565CC032C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07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DECD-0743-41CE-AEAC-D603431A09B3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087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88BA-7065-4122-AA17-0D3BC8E262FB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900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2BB23-AEA4-42EC-A636-28B09663CBB7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16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A8782-ECBB-49B3-A685-D48AC2CDBC0C}" type="datetime1">
              <a:rPr kumimoji="1" lang="ja-JP" altLang="en-US" smtClean="0"/>
              <a:t>2021/10/20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D5F20-40B1-4602-9C80-0392DE8E0D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456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B3DC33-877D-4227-A329-0844DA59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ABC521-52FA-4AA9-A9FA-1A4E51EA572C}"/>
              </a:ext>
            </a:extLst>
          </p:cNvPr>
          <p:cNvSpPr txBox="1"/>
          <p:nvPr/>
        </p:nvSpPr>
        <p:spPr>
          <a:xfrm>
            <a:off x="171450" y="200025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００１　日検太郎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67C1B41-88A7-4D9A-87A0-9685BFD6597E}"/>
              </a:ext>
            </a:extLst>
          </p:cNvPr>
          <p:cNvSpPr/>
          <p:nvPr/>
        </p:nvSpPr>
        <p:spPr>
          <a:xfrm>
            <a:off x="1309687" y="966788"/>
            <a:ext cx="6524625" cy="26289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4400" dirty="0">
                <a:solidFill>
                  <a:srgbClr val="0070C0"/>
                </a:solidFill>
              </a:rPr>
              <a:t>８月特別教室</a:t>
            </a:r>
            <a:endParaRPr kumimoji="1" lang="en-US" altLang="ja-JP" sz="4400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4400" dirty="0">
                <a:solidFill>
                  <a:srgbClr val="0070C0"/>
                </a:solidFill>
              </a:rPr>
              <a:t>夏休み</a:t>
            </a:r>
            <a:endParaRPr kumimoji="1" lang="en-US" altLang="ja-JP" sz="4400" dirty="0">
              <a:solidFill>
                <a:srgbClr val="0070C0"/>
              </a:solidFill>
            </a:endParaRPr>
          </a:p>
          <a:p>
            <a:pPr algn="r"/>
            <a:r>
              <a:rPr kumimoji="1" lang="ja-JP" altLang="en-US" sz="4400" dirty="0">
                <a:solidFill>
                  <a:srgbClr val="0070C0"/>
                </a:solidFill>
              </a:rPr>
              <a:t>親子クッキング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33FD989E-879E-49F4-9F47-0611751A9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4" y="3824287"/>
            <a:ext cx="4286250" cy="1895475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B008380-C0F8-4B84-8589-FF7FB0A5DF62}"/>
              </a:ext>
            </a:extLst>
          </p:cNvPr>
          <p:cNvSpPr txBox="1"/>
          <p:nvPr/>
        </p:nvSpPr>
        <p:spPr>
          <a:xfrm>
            <a:off x="3199668" y="5956241"/>
            <a:ext cx="2744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小山クッキングスクール</a:t>
            </a:r>
          </a:p>
        </p:txBody>
      </p:sp>
    </p:spTree>
    <p:extLst>
      <p:ext uri="{BB962C8B-B14F-4D97-AF65-F5344CB8AC3E}">
        <p14:creationId xmlns:p14="http://schemas.microsoft.com/office/powerpoint/2010/main" val="221757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652F84F-7D94-49B0-8A89-546126688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37476D-A0A9-42D3-9DE4-19AAA6486CF5}"/>
              </a:ext>
            </a:extLst>
          </p:cNvPr>
          <p:cNvSpPr txBox="1"/>
          <p:nvPr/>
        </p:nvSpPr>
        <p:spPr>
          <a:xfrm>
            <a:off x="647700" y="52070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B050"/>
                </a:solidFill>
              </a:rPr>
              <a:t>開催日程</a:t>
            </a:r>
          </a:p>
        </p:txBody>
      </p:sp>
      <p:sp>
        <p:nvSpPr>
          <p:cNvPr id="6" name="矢印: 五方向 5">
            <a:extLst>
              <a:ext uri="{FF2B5EF4-FFF2-40B4-BE49-F238E27FC236}">
                <a16:creationId xmlns:a16="http://schemas.microsoft.com/office/drawing/2014/main" id="{AE3303FE-162F-4616-9824-EF00E77E8CB0}"/>
              </a:ext>
            </a:extLst>
          </p:cNvPr>
          <p:cNvSpPr/>
          <p:nvPr/>
        </p:nvSpPr>
        <p:spPr>
          <a:xfrm>
            <a:off x="647700" y="1943100"/>
            <a:ext cx="3619500" cy="1600200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bg1"/>
                </a:solidFill>
              </a:rPr>
              <a:t>開催日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BBA2A45C-F771-4CB4-B03B-68C14208A71E}"/>
              </a:ext>
            </a:extLst>
          </p:cNvPr>
          <p:cNvSpPr/>
          <p:nvPr/>
        </p:nvSpPr>
        <p:spPr>
          <a:xfrm>
            <a:off x="4572000" y="1943100"/>
            <a:ext cx="3924300" cy="16002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bg1">
                    <a:lumMod val="95000"/>
                  </a:schemeClr>
                </a:solidFill>
              </a:rPr>
              <a:t>８月２２日</a:t>
            </a:r>
          </a:p>
        </p:txBody>
      </p:sp>
      <p:graphicFrame>
        <p:nvGraphicFramePr>
          <p:cNvPr id="8" name="表 8">
            <a:extLst>
              <a:ext uri="{FF2B5EF4-FFF2-40B4-BE49-F238E27FC236}">
                <a16:creationId xmlns:a16="http://schemas.microsoft.com/office/drawing/2014/main" id="{B8740404-D06B-4434-899B-0C1B12370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99178"/>
              </p:ext>
            </p:extLst>
          </p:nvPr>
        </p:nvGraphicFramePr>
        <p:xfrm>
          <a:off x="1524000" y="4214366"/>
          <a:ext cx="6096000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2650">
                  <a:extLst>
                    <a:ext uri="{9D8B030D-6E8A-4147-A177-3AD203B41FA5}">
                      <a16:colId xmlns:a16="http://schemas.microsoft.com/office/drawing/2014/main" val="1336729081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60603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時間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１０時～１３時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79689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会場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調理実習室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75105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参加費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１組５００円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245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95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B140C4D-DA84-4FD9-97D1-B15708B65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D5F20-40B1-4602-9C80-0392DE8E0D02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75595B-C24D-4DED-A8B6-FA3B017CD235}"/>
              </a:ext>
            </a:extLst>
          </p:cNvPr>
          <p:cNvSpPr txBox="1"/>
          <p:nvPr/>
        </p:nvSpPr>
        <p:spPr>
          <a:xfrm>
            <a:off x="647700" y="520700"/>
            <a:ext cx="37657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u="sng" dirty="0">
                <a:solidFill>
                  <a:srgbClr val="00B050"/>
                </a:solidFill>
              </a:rPr>
              <a:t>コースは２種類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F73FBBA-4151-45A4-8F50-0B12597E45E9}"/>
              </a:ext>
            </a:extLst>
          </p:cNvPr>
          <p:cNvSpPr txBox="1"/>
          <p:nvPr/>
        </p:nvSpPr>
        <p:spPr>
          <a:xfrm>
            <a:off x="2398168" y="1985962"/>
            <a:ext cx="43476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kumimoji="1" lang="ja-JP" altLang="en-US" sz="3600" i="1" dirty="0"/>
              <a:t>煮込みハンバーグ</a:t>
            </a:r>
            <a:endParaRPr kumimoji="1" lang="en-US" altLang="ja-JP" sz="36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kumimoji="1" lang="ja-JP" altLang="en-US" sz="3600" i="1" dirty="0"/>
              <a:t>だしの味を知ろう</a:t>
            </a: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8174F612-FDCE-4ED1-8CF4-056F2A8D7020}"/>
              </a:ext>
            </a:extLst>
          </p:cNvPr>
          <p:cNvSpPr/>
          <p:nvPr/>
        </p:nvSpPr>
        <p:spPr>
          <a:xfrm>
            <a:off x="647699" y="3932216"/>
            <a:ext cx="4688389" cy="1402915"/>
          </a:xfrm>
          <a:prstGeom prst="wedgeRoundRectCallout">
            <a:avLst>
              <a:gd name="adj1" fmla="val 67905"/>
              <a:gd name="adj2" fmla="val -196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ぜひお申し込みください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AD7B983-104A-4DDE-B9BB-6B12943D8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59" y="3429000"/>
            <a:ext cx="2381582" cy="22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5">
      <a:majorFont>
        <a:latin typeface="Calibri Light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467</TotalTime>
  <Words>44</Words>
  <Application>Microsoft Office PowerPoint</Application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日本情報処理検定協会(fh)</dc:creator>
  <cp:lastModifiedBy>日本情報処理検定協会(fh)</cp:lastModifiedBy>
  <cp:revision>3</cp:revision>
  <dcterms:created xsi:type="dcterms:W3CDTF">2021-10-19T03:41:35Z</dcterms:created>
  <dcterms:modified xsi:type="dcterms:W3CDTF">2021-10-20T02:50:51Z</dcterms:modified>
</cp:coreProperties>
</file>