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ECFF"/>
    <a:srgbClr val="CC0000"/>
    <a:srgbClr val="800000"/>
    <a:srgbClr val="990033"/>
    <a:srgbClr val="FF99CC"/>
    <a:srgbClr val="0066CC"/>
    <a:srgbClr val="66FFFF"/>
    <a:srgbClr val="CCFF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3E555FB2-22CE-379F-4D7E-02FE26C19635}"/>
              </a:ext>
            </a:extLst>
          </p:cNvPr>
          <p:cNvSpPr/>
          <p:nvPr/>
        </p:nvSpPr>
        <p:spPr>
          <a:xfrm>
            <a:off x="1163774" y="988142"/>
            <a:ext cx="6816452" cy="1356852"/>
          </a:xfrm>
          <a:prstGeom prst="octagon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solidFill>
                  <a:srgbClr val="C0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学生ピアノコンクール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5D713467-7E76-DBFD-C199-23C582A90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651126"/>
            <a:ext cx="5715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45B6A814-B1B5-51A8-E399-90B805C6FC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572480"/>
              </p:ext>
            </p:extLst>
          </p:nvPr>
        </p:nvGraphicFramePr>
        <p:xfrm>
          <a:off x="2199968" y="1807199"/>
          <a:ext cx="474406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187">
                  <a:extLst>
                    <a:ext uri="{9D8B030D-6E8A-4147-A177-3AD203B41FA5}">
                      <a16:colId xmlns:a16="http://schemas.microsoft.com/office/drawing/2014/main" val="982957046"/>
                    </a:ext>
                  </a:extLst>
                </a:gridCol>
                <a:gridCol w="3406878">
                  <a:extLst>
                    <a:ext uri="{9D8B030D-6E8A-4147-A177-3AD203B41FA5}">
                      <a16:colId xmlns:a16="http://schemas.microsoft.com/office/drawing/2014/main" val="395273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開催日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１０月１８日</a:t>
                      </a:r>
                      <a:endParaRPr kumimoji="1" lang="en-US" altLang="ja-JP" sz="2400" b="0" dirty="0">
                        <a:solidFill>
                          <a:schemeClr val="bg1"/>
                        </a:solidFill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0417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会場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南谷大学文化ホール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580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主催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森沢市教育委員会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5501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93B9EED-3163-D1DF-87BF-1DDBD7223A31}"/>
              </a:ext>
            </a:extLst>
          </p:cNvPr>
          <p:cNvSpPr txBox="1"/>
          <p:nvPr/>
        </p:nvSpPr>
        <p:spPr>
          <a:xfrm>
            <a:off x="1357819" y="4838620"/>
            <a:ext cx="64283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市内在住の小学生</a:t>
            </a:r>
            <a:endParaRPr kumimoji="1" lang="en-US" altLang="ja-JP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県内在住の中学生・高校生</a:t>
            </a:r>
            <a:endParaRPr kumimoji="1" lang="en-US" altLang="ja-JP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市内のピアノスクールに通っている学生</a:t>
            </a:r>
            <a:endParaRPr kumimoji="1" lang="en-US" altLang="ja-JP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D7B2C31A-49E9-6DC3-696F-86AB1E35006E}"/>
              </a:ext>
            </a:extLst>
          </p:cNvPr>
          <p:cNvSpPr/>
          <p:nvPr/>
        </p:nvSpPr>
        <p:spPr>
          <a:xfrm>
            <a:off x="533399" y="453721"/>
            <a:ext cx="4038601" cy="92914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開催概要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BC5762AD-51E6-6B94-8D47-1EB2448CAF76}"/>
              </a:ext>
            </a:extLst>
          </p:cNvPr>
          <p:cNvSpPr/>
          <p:nvPr/>
        </p:nvSpPr>
        <p:spPr>
          <a:xfrm>
            <a:off x="533398" y="3679202"/>
            <a:ext cx="4038601" cy="9291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応募資格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6811B0B1-E918-7DAF-55DD-55A47053C1D6}"/>
              </a:ext>
            </a:extLst>
          </p:cNvPr>
          <p:cNvSpPr/>
          <p:nvPr/>
        </p:nvSpPr>
        <p:spPr>
          <a:xfrm>
            <a:off x="533398" y="486697"/>
            <a:ext cx="4038601" cy="9291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応募について</a:t>
            </a:r>
          </a:p>
        </p:txBody>
      </p:sp>
      <p:sp>
        <p:nvSpPr>
          <p:cNvPr id="7" name="四角形: メモ 6">
            <a:extLst>
              <a:ext uri="{FF2B5EF4-FFF2-40B4-BE49-F238E27FC236}">
                <a16:creationId xmlns:a16="http://schemas.microsoft.com/office/drawing/2014/main" id="{8BEF3D96-DE74-154E-01D0-C5D17B56B547}"/>
              </a:ext>
            </a:extLst>
          </p:cNvPr>
          <p:cNvSpPr/>
          <p:nvPr/>
        </p:nvSpPr>
        <p:spPr>
          <a:xfrm>
            <a:off x="533398" y="1888379"/>
            <a:ext cx="5085737" cy="2223982"/>
          </a:xfrm>
          <a:prstGeom prst="foldedCorner">
            <a:avLst/>
          </a:prstGeom>
          <a:solidFill>
            <a:srgbClr val="C00000"/>
          </a:solidFill>
          <a:ln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3200" dirty="0">
                <a:solidFill>
                  <a:schemeClr val="tx1"/>
                </a:solidFill>
              </a:rPr>
              <a:t>森沢市のホームページから</a:t>
            </a:r>
            <a:endParaRPr kumimoji="1" lang="en-US" altLang="ja-JP" sz="3200" dirty="0">
              <a:solidFill>
                <a:schemeClr val="tx1"/>
              </a:solidFill>
            </a:endParaRPr>
          </a:p>
          <a:p>
            <a:r>
              <a:rPr kumimoji="1" lang="ja-JP" altLang="en-US" sz="3200" dirty="0">
                <a:solidFill>
                  <a:schemeClr val="tx1"/>
                </a:solidFill>
              </a:rPr>
              <a:t>ご応募ください！</a:t>
            </a:r>
            <a:endParaRPr kumimoji="1" lang="en-US" altLang="ja-JP" sz="32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i="1" dirty="0">
                <a:solidFill>
                  <a:srgbClr val="FFFF99"/>
                </a:solidFill>
              </a:rPr>
              <a:t>締め切りは</a:t>
            </a:r>
            <a:r>
              <a:rPr kumimoji="1" lang="ja-JP" altLang="en-US" sz="3200" i="1" u="sng" dirty="0">
                <a:solidFill>
                  <a:srgbClr val="FFFF99"/>
                </a:solidFill>
              </a:rPr>
              <a:t>８月３１日</a:t>
            </a:r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03E2F612-ADA9-491E-C7CC-8146EED473A2}"/>
              </a:ext>
            </a:extLst>
          </p:cNvPr>
          <p:cNvSpPr/>
          <p:nvPr/>
        </p:nvSpPr>
        <p:spPr>
          <a:xfrm>
            <a:off x="780782" y="4775577"/>
            <a:ext cx="7582434" cy="1595725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お電話でのお問い合わせ</a:t>
            </a:r>
            <a:endParaRPr kumimoji="1" lang="en-US" altLang="ja-JP" dirty="0"/>
          </a:p>
          <a:p>
            <a:pPr algn="ctr"/>
            <a:endParaRPr kumimoji="1" lang="en-US" altLang="ja-JP" dirty="0"/>
          </a:p>
          <a:p>
            <a:pPr algn="ctr"/>
            <a:r>
              <a:rPr kumimoji="1" lang="ja-JP" altLang="en-US" sz="3200" dirty="0"/>
              <a:t>ＴＥＬ：０５０－４９１２－７４５５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63037AB8-C6C5-3BCC-DDA2-DBF4D024D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0" y="1733368"/>
            <a:ext cx="1905266" cy="2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293</TotalTime>
  <Words>65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2025-12-04T08:30:25Z</dcterms:modified>
</cp:coreProperties>
</file>