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9966FF"/>
    <a:srgbClr val="9999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1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2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6E79C32-D5C2-0D47-D3EA-0F2713AE4153}"/>
              </a:ext>
            </a:extLst>
          </p:cNvPr>
          <p:cNvSpPr txBox="1"/>
          <p:nvPr/>
        </p:nvSpPr>
        <p:spPr>
          <a:xfrm>
            <a:off x="560147" y="1120258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身も心もリフレッシュ！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118B0FD-A27C-6718-E7C2-B1B5A3B16774}"/>
              </a:ext>
            </a:extLst>
          </p:cNvPr>
          <p:cNvSpPr/>
          <p:nvPr/>
        </p:nvSpPr>
        <p:spPr>
          <a:xfrm>
            <a:off x="1184366" y="2293217"/>
            <a:ext cx="6775268" cy="1923783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latin typeface="+mn-ea"/>
              </a:rPr>
              <a:t>ストレッチ</a:t>
            </a:r>
            <a:r>
              <a:rPr kumimoji="1" lang="en-US" altLang="ja-JP" sz="4800" dirty="0">
                <a:latin typeface="+mn-ea"/>
              </a:rPr>
              <a:t>&amp;</a:t>
            </a:r>
            <a:r>
              <a:rPr kumimoji="1" lang="ja-JP" altLang="en-US" sz="4800" dirty="0">
                <a:latin typeface="+mn-ea"/>
              </a:rPr>
              <a:t>マッサージ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9914B36-1D69-FFFA-E71D-CD81BB864C56}"/>
              </a:ext>
            </a:extLst>
          </p:cNvPr>
          <p:cNvSpPr txBox="1"/>
          <p:nvPr/>
        </p:nvSpPr>
        <p:spPr>
          <a:xfrm>
            <a:off x="4822675" y="4743628"/>
            <a:ext cx="38423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3600" i="1" dirty="0"/>
              <a:t>ワークショップ開催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6E34912-0763-ABF9-1F88-5E2C7AFBFB1A}"/>
              </a:ext>
            </a:extLst>
          </p:cNvPr>
          <p:cNvSpPr txBox="1"/>
          <p:nvPr/>
        </p:nvSpPr>
        <p:spPr>
          <a:xfrm>
            <a:off x="1530142" y="583474"/>
            <a:ext cx="6083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/>
              <a:t>プロが教える簡単な方法で体を整えましょう！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4D23A37B-4F98-0605-869E-65859EB003C4}"/>
              </a:ext>
            </a:extLst>
          </p:cNvPr>
          <p:cNvSpPr/>
          <p:nvPr/>
        </p:nvSpPr>
        <p:spPr>
          <a:xfrm>
            <a:off x="637512" y="1654462"/>
            <a:ext cx="2175357" cy="1524000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/>
              <a:t>詳　細</a:t>
            </a:r>
            <a:endParaRPr kumimoji="1" lang="ja-JP" altLang="en-US" sz="28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1B03E10-32A7-25DB-F5DD-C0FA3D869733}"/>
              </a:ext>
            </a:extLst>
          </p:cNvPr>
          <p:cNvSpPr txBox="1"/>
          <p:nvPr/>
        </p:nvSpPr>
        <p:spPr>
          <a:xfrm>
            <a:off x="3125809" y="1723964"/>
            <a:ext cx="446949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i="1" dirty="0">
                <a:solidFill>
                  <a:srgbClr val="9966FF"/>
                </a:solidFill>
              </a:rPr>
              <a:t>１０月１１日　１４時～１６時</a:t>
            </a:r>
            <a:endParaRPr kumimoji="1" lang="en-US" altLang="ja-JP" sz="2800" i="1" dirty="0">
              <a:solidFill>
                <a:srgbClr val="9966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i="1" dirty="0">
                <a:solidFill>
                  <a:srgbClr val="9966FF"/>
                </a:solidFill>
              </a:rPr>
              <a:t>ステラスタジオ</a:t>
            </a:r>
            <a:endParaRPr kumimoji="1" lang="en-US" altLang="ja-JP" sz="2800" i="1" dirty="0">
              <a:solidFill>
                <a:srgbClr val="9966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i="1" dirty="0">
                <a:solidFill>
                  <a:srgbClr val="9966FF"/>
                </a:solidFill>
              </a:rPr>
              <a:t>２，０００円</a:t>
            </a:r>
          </a:p>
        </p:txBody>
      </p:sp>
      <p:sp>
        <p:nvSpPr>
          <p:cNvPr id="5" name="八角形 4">
            <a:extLst>
              <a:ext uri="{FF2B5EF4-FFF2-40B4-BE49-F238E27FC236}">
                <a16:creationId xmlns:a16="http://schemas.microsoft.com/office/drawing/2014/main" id="{B6BB4528-D377-E684-2037-3B5DE8222852}"/>
              </a:ext>
            </a:extLst>
          </p:cNvPr>
          <p:cNvSpPr/>
          <p:nvPr/>
        </p:nvSpPr>
        <p:spPr>
          <a:xfrm>
            <a:off x="1306286" y="4100723"/>
            <a:ext cx="6531428" cy="1776549"/>
          </a:xfrm>
          <a:prstGeom prst="octagon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200" b="1" dirty="0">
                <a:solidFill>
                  <a:schemeClr val="accent2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どなたでもご参加いただけます</a:t>
            </a:r>
            <a:endParaRPr kumimoji="1" lang="en-US" altLang="ja-JP" sz="3200" b="1" dirty="0">
              <a:solidFill>
                <a:schemeClr val="accent2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kumimoji="1" lang="ja-JP" altLang="en-US" sz="3200" b="1" u="sng" dirty="0">
                <a:solidFill>
                  <a:schemeClr val="accent2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ご予約は１階受付</a:t>
            </a:r>
            <a:r>
              <a:rPr kumimoji="1" lang="ja-JP" altLang="en-US" sz="3200" b="1" dirty="0">
                <a:solidFill>
                  <a:schemeClr val="accent2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まで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70</TotalTime>
  <Words>43</Words>
  <PresentationFormat>画面に合わせる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2024-08-07T05:18:23Z</dcterms:created>
  <dcterms:modified xsi:type="dcterms:W3CDTF">2025-12-04T08:20:30Z</dcterms:modified>
</cp:coreProperties>
</file>