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3333FF"/>
    <a:srgbClr val="172C51"/>
    <a:srgbClr val="99CCFF"/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AA542290-B349-51D6-D46C-B4EAFF3D5F09}"/>
              </a:ext>
            </a:extLst>
          </p:cNvPr>
          <p:cNvSpPr/>
          <p:nvPr/>
        </p:nvSpPr>
        <p:spPr>
          <a:xfrm>
            <a:off x="573933" y="1148182"/>
            <a:ext cx="3667328" cy="1507787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/>
              <a:t>雨の日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40CB68-35DE-2E9C-BF18-2D91CF990F54}"/>
              </a:ext>
            </a:extLst>
          </p:cNvPr>
          <p:cNvSpPr txBox="1"/>
          <p:nvPr/>
        </p:nvSpPr>
        <p:spPr>
          <a:xfrm>
            <a:off x="4455269" y="1394243"/>
            <a:ext cx="43364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/>
              <a:t>キャンペーン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5842463-18D0-2FE2-C53F-02A4B32C1A00}"/>
              </a:ext>
            </a:extLst>
          </p:cNvPr>
          <p:cNvSpPr txBox="1"/>
          <p:nvPr/>
        </p:nvSpPr>
        <p:spPr>
          <a:xfrm>
            <a:off x="573933" y="3246202"/>
            <a:ext cx="3560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i="1" dirty="0">
                <a:solidFill>
                  <a:srgbClr val="92D050"/>
                </a:solidFill>
              </a:rPr>
              <a:t>ポイント</a:t>
            </a: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472C4C48-1BFC-CB12-4C29-53B56DE1EF19}"/>
              </a:ext>
            </a:extLst>
          </p:cNvPr>
          <p:cNvSpPr/>
          <p:nvPr/>
        </p:nvSpPr>
        <p:spPr>
          <a:xfrm>
            <a:off x="4241261" y="2886676"/>
            <a:ext cx="4550452" cy="204249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7200" i="1" dirty="0">
                <a:latin typeface="+mn-ea"/>
              </a:rPr>
              <a:t>２倍！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D2ED87F-726A-D526-F0F3-850FBAFC9142}"/>
              </a:ext>
            </a:extLst>
          </p:cNvPr>
          <p:cNvSpPr txBox="1"/>
          <p:nvPr/>
        </p:nvSpPr>
        <p:spPr>
          <a:xfrm>
            <a:off x="3694997" y="5895703"/>
            <a:ext cx="1754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星光カフェ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E133DFC-5490-3AD0-3C8A-8EC12866CB5B}"/>
              </a:ext>
            </a:extLst>
          </p:cNvPr>
          <p:cNvSpPr txBox="1"/>
          <p:nvPr/>
        </p:nvSpPr>
        <p:spPr>
          <a:xfrm>
            <a:off x="1468426" y="617040"/>
            <a:ext cx="6207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/>
              <a:t>通常５００円で１スタンプが</a:t>
            </a:r>
            <a:r>
              <a:rPr kumimoji="1" lang="ja-JP" altLang="en-US" sz="3200" dirty="0">
                <a:solidFill>
                  <a:srgbClr val="FF0000"/>
                </a:solidFill>
              </a:rPr>
              <a:t>２倍</a:t>
            </a:r>
            <a:r>
              <a:rPr kumimoji="1" lang="ja-JP" altLang="en-US" sz="3200" dirty="0"/>
              <a:t>に！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F3099A9-6612-01E9-A5AD-795A107F7302}"/>
              </a:ext>
            </a:extLst>
          </p:cNvPr>
          <p:cNvSpPr/>
          <p:nvPr/>
        </p:nvSpPr>
        <p:spPr>
          <a:xfrm>
            <a:off x="1029273" y="1410788"/>
            <a:ext cx="7085454" cy="160237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00B050"/>
                </a:solidFill>
              </a:rPr>
              <a:t>お得にポイントがためられます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9A5C9FF-1AB5-97F4-7925-551A5C464E52}"/>
              </a:ext>
            </a:extLst>
          </p:cNvPr>
          <p:cNvSpPr txBox="1"/>
          <p:nvPr/>
        </p:nvSpPr>
        <p:spPr>
          <a:xfrm>
            <a:off x="400593" y="3520180"/>
            <a:ext cx="45416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u="sng" dirty="0"/>
              <a:t>５０個ためてもらおう！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D41B20B-4B2C-72A3-D201-C3681BC1B189}"/>
              </a:ext>
            </a:extLst>
          </p:cNvPr>
          <p:cNvSpPr txBox="1"/>
          <p:nvPr/>
        </p:nvSpPr>
        <p:spPr>
          <a:xfrm>
            <a:off x="2027073" y="4348949"/>
            <a:ext cx="50898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600" b="1" dirty="0">
                <a:solidFill>
                  <a:srgbClr val="00B05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５００円分の割引券</a:t>
            </a:r>
            <a:endParaRPr kumimoji="1" lang="en-US" altLang="ja-JP" sz="3600" b="1" dirty="0">
              <a:solidFill>
                <a:srgbClr val="00B050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600" b="1" dirty="0">
                <a:solidFill>
                  <a:srgbClr val="00B05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選べる限定ノベルティ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A603D4B-715F-AB73-8C4E-D58EB652F0CD}"/>
              </a:ext>
            </a:extLst>
          </p:cNvPr>
          <p:cNvSpPr txBox="1"/>
          <p:nvPr/>
        </p:nvSpPr>
        <p:spPr>
          <a:xfrm>
            <a:off x="4488496" y="6091128"/>
            <a:ext cx="4394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詳しくはスタッフにお尋ねください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98</TotalTime>
  <Words>42</Words>
  <PresentationFormat>画面に合わせる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2025-11-05T05:19:43Z</dcterms:modified>
</cp:coreProperties>
</file>