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0BC1614-2E08-9A7D-3D62-035A3159A538}"/>
              </a:ext>
            </a:extLst>
          </p:cNvPr>
          <p:cNvSpPr txBox="1"/>
          <p:nvPr/>
        </p:nvSpPr>
        <p:spPr>
          <a:xfrm>
            <a:off x="1017181" y="984069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u="sng" dirty="0">
                <a:solidFill>
                  <a:srgbClr val="7030A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最新コンロ比較体験会</a:t>
            </a: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3683713F-FAAD-0F89-A55A-CDD9F9D89822}"/>
              </a:ext>
            </a:extLst>
          </p:cNvPr>
          <p:cNvSpPr/>
          <p:nvPr/>
        </p:nvSpPr>
        <p:spPr>
          <a:xfrm>
            <a:off x="1017181" y="2699143"/>
            <a:ext cx="3120300" cy="14285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/>
              <a:t>ガス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096153C8-F8A5-799A-F0B6-D2E2819737C4}"/>
              </a:ext>
            </a:extLst>
          </p:cNvPr>
          <p:cNvSpPr/>
          <p:nvPr/>
        </p:nvSpPr>
        <p:spPr>
          <a:xfrm>
            <a:off x="5006520" y="2699143"/>
            <a:ext cx="3120300" cy="14285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/>
              <a:t>電気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AAF1A8D-5693-449D-26B1-8CA39D178B19}"/>
              </a:ext>
            </a:extLst>
          </p:cNvPr>
          <p:cNvSpPr txBox="1"/>
          <p:nvPr/>
        </p:nvSpPr>
        <p:spPr>
          <a:xfrm>
            <a:off x="1756967" y="4919472"/>
            <a:ext cx="5630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i="1" dirty="0">
                <a:latin typeface="+mn-ea"/>
              </a:rPr>
              <a:t>あなたにピッタリなのはどっち？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415F607-4519-3085-E81C-21256AB3338D}"/>
              </a:ext>
            </a:extLst>
          </p:cNvPr>
          <p:cNvSpPr txBox="1"/>
          <p:nvPr/>
        </p:nvSpPr>
        <p:spPr>
          <a:xfrm>
            <a:off x="687976" y="1887108"/>
            <a:ext cx="7090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i="1" dirty="0"/>
              <a:t>ガスコンロとＩＨクッキングヒーターを使って</a:t>
            </a:r>
            <a:r>
              <a:rPr kumimoji="1" lang="ja-JP" altLang="en-US" sz="2400" i="1" dirty="0">
                <a:solidFill>
                  <a:srgbClr val="FF0000"/>
                </a:solidFill>
              </a:rPr>
              <a:t>実際に調理</a:t>
            </a:r>
          </a:p>
        </p:txBody>
      </p:sp>
      <p:sp>
        <p:nvSpPr>
          <p:cNvPr id="7" name="八角形 6">
            <a:extLst>
              <a:ext uri="{FF2B5EF4-FFF2-40B4-BE49-F238E27FC236}">
                <a16:creationId xmlns:a16="http://schemas.microsoft.com/office/drawing/2014/main" id="{351614FB-98A8-9027-6460-4AA48CE911C6}"/>
              </a:ext>
            </a:extLst>
          </p:cNvPr>
          <p:cNvSpPr/>
          <p:nvPr/>
        </p:nvSpPr>
        <p:spPr>
          <a:xfrm>
            <a:off x="676275" y="2846809"/>
            <a:ext cx="3239590" cy="1445511"/>
          </a:xfrm>
          <a:prstGeom prst="octagon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比べてみる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A3A795-3F16-5FEF-FFA1-AFED6AF1C3E6}"/>
              </a:ext>
            </a:extLst>
          </p:cNvPr>
          <p:cNvSpPr txBox="1"/>
          <p:nvPr/>
        </p:nvSpPr>
        <p:spPr>
          <a:xfrm>
            <a:off x="4233177" y="2969399"/>
            <a:ext cx="29354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機能性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安全性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手入れの仕方など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E2F4307-BFB1-C1BE-DBD4-C7001752223C}"/>
              </a:ext>
            </a:extLst>
          </p:cNvPr>
          <p:cNvSpPr/>
          <p:nvPr/>
        </p:nvSpPr>
        <p:spPr>
          <a:xfrm>
            <a:off x="676275" y="341322"/>
            <a:ext cx="4790627" cy="104775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>
                <a:solidFill>
                  <a:schemeClr val="bg1"/>
                </a:solidFill>
              </a:rPr>
              <a:t>体験してみる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CA559DC-FA7A-88AF-B902-E9D2B21B99C5}"/>
              </a:ext>
            </a:extLst>
          </p:cNvPr>
          <p:cNvSpPr/>
          <p:nvPr/>
        </p:nvSpPr>
        <p:spPr>
          <a:xfrm>
            <a:off x="2099238" y="4764789"/>
            <a:ext cx="4945525" cy="144551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800" dirty="0">
                <a:solidFill>
                  <a:schemeClr val="tx1"/>
                </a:solidFill>
              </a:rPr>
              <a:t>日時：９月１６日　１０時～１６時</a:t>
            </a:r>
          </a:p>
          <a:p>
            <a:r>
              <a:rPr kumimoji="1" lang="ja-JP" altLang="en-US" sz="2800" dirty="0">
                <a:solidFill>
                  <a:schemeClr val="tx1"/>
                </a:solidFill>
              </a:rPr>
              <a:t>場所：産業プラザ研修室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65</TotalTime>
  <Words>49</Words>
  <PresentationFormat>画面に合わせる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2025-11-05T07:59:05Z</dcterms:modified>
</cp:coreProperties>
</file>