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4E64"/>
    <a:srgbClr val="0000FF"/>
    <a:srgbClr val="FFFF99"/>
    <a:srgbClr val="FFFF66"/>
    <a:srgbClr val="F6FC04"/>
    <a:srgbClr val="996633"/>
    <a:srgbClr val="FFCC99"/>
    <a:srgbClr val="FFFFCC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046AD82-FB4B-6432-BCF3-04FF7F115DEE}"/>
              </a:ext>
            </a:extLst>
          </p:cNvPr>
          <p:cNvSpPr txBox="1"/>
          <p:nvPr/>
        </p:nvSpPr>
        <p:spPr>
          <a:xfrm>
            <a:off x="552310" y="1281051"/>
            <a:ext cx="80393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館内イベント募集報告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75D267-8DE8-6D3A-3812-EF99A757DA5A}"/>
              </a:ext>
            </a:extLst>
          </p:cNvPr>
          <p:cNvSpPr txBox="1"/>
          <p:nvPr/>
        </p:nvSpPr>
        <p:spPr>
          <a:xfrm>
            <a:off x="3508248" y="5853700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6">
                    <a:lumMod val="75000"/>
                  </a:schemeClr>
                </a:solidFill>
              </a:rPr>
              <a:t>フクロウの森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5051CC34-DE81-75AE-3042-D373774BC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367" y="3037905"/>
            <a:ext cx="1905266" cy="23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八角形 2">
            <a:extLst>
              <a:ext uri="{FF2B5EF4-FFF2-40B4-BE49-F238E27FC236}">
                <a16:creationId xmlns:a16="http://schemas.microsoft.com/office/drawing/2014/main" id="{64FEF729-876A-2D88-47C9-D9570CAD1844}"/>
              </a:ext>
            </a:extLst>
          </p:cNvPr>
          <p:cNvSpPr/>
          <p:nvPr/>
        </p:nvSpPr>
        <p:spPr>
          <a:xfrm>
            <a:off x="451822" y="430306"/>
            <a:ext cx="4120178" cy="946672"/>
          </a:xfrm>
          <a:prstGeom prst="octagon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募集したテーマ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5284229-5346-7F26-BB4A-9431DB970FFB}"/>
              </a:ext>
            </a:extLst>
          </p:cNvPr>
          <p:cNvSpPr txBox="1"/>
          <p:nvPr/>
        </p:nvSpPr>
        <p:spPr>
          <a:xfrm>
            <a:off x="451822" y="1938898"/>
            <a:ext cx="5256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施設内に生息する植物に関する企画</a:t>
            </a:r>
            <a:endParaRPr kumimoji="1" lang="en-US" altLang="ja-JP" sz="2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里山の変化と保全活動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BDFA776-0A1F-C3A0-9851-BFEDCAECD527}"/>
              </a:ext>
            </a:extLst>
          </p:cNvPr>
          <p:cNvSpPr txBox="1"/>
          <p:nvPr/>
        </p:nvSpPr>
        <p:spPr>
          <a:xfrm>
            <a:off x="451823" y="3743492"/>
            <a:ext cx="3586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u="sng" dirty="0"/>
              <a:t>現在の常設プログラム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D138FF51-B84A-6C31-A27F-7D9AED4D34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114810"/>
              </p:ext>
            </p:extLst>
          </p:nvPr>
        </p:nvGraphicFramePr>
        <p:xfrm>
          <a:off x="451822" y="4643558"/>
          <a:ext cx="5256567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388">
                  <a:extLst>
                    <a:ext uri="{9D8B030D-6E8A-4147-A177-3AD203B41FA5}">
                      <a16:colId xmlns:a16="http://schemas.microsoft.com/office/drawing/2014/main" val="1226067048"/>
                    </a:ext>
                  </a:extLst>
                </a:gridCol>
                <a:gridCol w="3100179">
                  <a:extLst>
                    <a:ext uri="{9D8B030D-6E8A-4147-A177-3AD203B41FA5}">
                      <a16:colId xmlns:a16="http://schemas.microsoft.com/office/drawing/2014/main" val="3607632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solidFill>
                            <a:srgbClr val="0000FF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野草を食べよう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野草料理の作り方を学び</a:t>
                      </a:r>
                      <a:endParaRPr kumimoji="1" lang="en-US" altLang="ja-JP" sz="2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実際に食べる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245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dirty="0">
                          <a:solidFill>
                            <a:srgbClr val="0000FF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花ごよみ作り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植物と季節の関係を学び</a:t>
                      </a:r>
                      <a:endParaRPr kumimoji="1" lang="en-US" altLang="ja-JP" sz="20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kumimoji="1" lang="ja-JP" altLang="en-US" sz="20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カレンダーを制作する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522262"/>
                  </a:ext>
                </a:extLst>
              </a:tr>
            </a:tbl>
          </a:graphicData>
        </a:graphic>
      </p:graphicFrame>
      <p:pic>
        <p:nvPicPr>
          <p:cNvPr id="11" name="図 10">
            <a:extLst>
              <a:ext uri="{FF2B5EF4-FFF2-40B4-BE49-F238E27FC236}">
                <a16:creationId xmlns:a16="http://schemas.microsoft.com/office/drawing/2014/main" id="{CC0CCF0E-01FB-A47D-F094-326F7D207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983" y="1390817"/>
            <a:ext cx="26670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2C563DBB-DF8E-4508-AB9D-E8CF316EEC15}"/>
              </a:ext>
            </a:extLst>
          </p:cNvPr>
          <p:cNvSpPr/>
          <p:nvPr/>
        </p:nvSpPr>
        <p:spPr>
          <a:xfrm>
            <a:off x="451822" y="430306"/>
            <a:ext cx="4120178" cy="946672"/>
          </a:xfrm>
          <a:prstGeom prst="octagon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採用企画</a:t>
            </a:r>
          </a:p>
        </p:txBody>
      </p:sp>
      <p:sp>
        <p:nvSpPr>
          <p:cNvPr id="3" name="四角形: 角度付き 2">
            <a:extLst>
              <a:ext uri="{FF2B5EF4-FFF2-40B4-BE49-F238E27FC236}">
                <a16:creationId xmlns:a16="http://schemas.microsoft.com/office/drawing/2014/main" id="{D7D302F5-1824-8BD3-B736-612507859CA0}"/>
              </a:ext>
            </a:extLst>
          </p:cNvPr>
          <p:cNvSpPr/>
          <p:nvPr/>
        </p:nvSpPr>
        <p:spPr>
          <a:xfrm>
            <a:off x="1215020" y="1906791"/>
            <a:ext cx="6713960" cy="1705088"/>
          </a:xfrm>
          <a:prstGeom prst="bevel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FFFF00"/>
                </a:solidFill>
              </a:rPr>
              <a:t>草木染めイベント</a:t>
            </a:r>
            <a:endParaRPr kumimoji="1" lang="en-US" altLang="ja-JP" sz="3200" dirty="0">
              <a:solidFill>
                <a:srgbClr val="FFFF00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施設内の管理作業で出た草木を利用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6C7E4ABC-5800-164F-518A-78BF5060BC3D}"/>
              </a:ext>
            </a:extLst>
          </p:cNvPr>
          <p:cNvSpPr/>
          <p:nvPr/>
        </p:nvSpPr>
        <p:spPr>
          <a:xfrm>
            <a:off x="1215020" y="4141692"/>
            <a:ext cx="3114339" cy="19578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u="sng" dirty="0">
                <a:latin typeface="+mn-ea"/>
              </a:rPr>
              <a:t>草木染めの展示</a:t>
            </a:r>
            <a:endParaRPr kumimoji="1" lang="en-US" altLang="ja-JP" sz="2400" u="sng" dirty="0">
              <a:latin typeface="+mn-ea"/>
            </a:endParaRPr>
          </a:p>
          <a:p>
            <a:pPr algn="ctr"/>
            <a:r>
              <a:rPr kumimoji="1" lang="ja-JP" altLang="en-US" sz="2000" dirty="0"/>
              <a:t>植物名を記載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8E611C8-7909-0377-06E5-D350880788BC}"/>
              </a:ext>
            </a:extLst>
          </p:cNvPr>
          <p:cNvSpPr/>
          <p:nvPr/>
        </p:nvSpPr>
        <p:spPr>
          <a:xfrm>
            <a:off x="4814641" y="4141692"/>
            <a:ext cx="3114339" cy="19578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u="sng" dirty="0">
                <a:latin typeface="+mn-ea"/>
              </a:rPr>
              <a:t>ワークショップ</a:t>
            </a:r>
            <a:endParaRPr kumimoji="1" lang="en-US" altLang="ja-JP" sz="2400" u="sng" dirty="0">
              <a:latin typeface="+mn-ea"/>
            </a:endParaRPr>
          </a:p>
          <a:p>
            <a:pPr algn="ctr"/>
            <a:r>
              <a:rPr kumimoji="1" lang="ja-JP" altLang="en-US" sz="2000" dirty="0"/>
              <a:t>ハンカチを染める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250</TotalTime>
  <Words>83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ＭＳ Ｐゴシック</vt:lpstr>
      <vt:lpstr>ＭＳ 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2025-12-04T08:55:54Z</dcterms:modified>
</cp:coreProperties>
</file>