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FFFF"/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D40C7B67-C547-7BA3-7F81-8857FED83BA1}"/>
              </a:ext>
            </a:extLst>
          </p:cNvPr>
          <p:cNvSpPr/>
          <p:nvPr/>
        </p:nvSpPr>
        <p:spPr>
          <a:xfrm>
            <a:off x="755341" y="1083433"/>
            <a:ext cx="2606167" cy="1085001"/>
          </a:xfrm>
          <a:prstGeom prst="octagon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accent1"/>
                </a:solidFill>
              </a:rPr>
              <a:t>冬限定！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F8490D-5705-1F69-2E76-E34D079FEE9B}"/>
              </a:ext>
            </a:extLst>
          </p:cNvPr>
          <p:cNvSpPr txBox="1"/>
          <p:nvPr/>
        </p:nvSpPr>
        <p:spPr>
          <a:xfrm>
            <a:off x="1001151" y="2693918"/>
            <a:ext cx="71416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b="1" u="sng" dirty="0">
                <a:solidFill>
                  <a:srgbClr val="6633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ホットショコラフェス</a:t>
            </a:r>
            <a:endParaRPr kumimoji="1" lang="en-US" altLang="ja-JP" sz="5400" b="1" u="sng" dirty="0">
              <a:solidFill>
                <a:srgbClr val="663300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28879E62-E278-65ED-2D56-FF1385F0973E}"/>
              </a:ext>
            </a:extLst>
          </p:cNvPr>
          <p:cNvSpPr/>
          <p:nvPr/>
        </p:nvSpPr>
        <p:spPr>
          <a:xfrm>
            <a:off x="753292" y="4540736"/>
            <a:ext cx="7637417" cy="966651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>
                <a:solidFill>
                  <a:srgbClr val="7030A0"/>
                </a:solidFill>
              </a:rPr>
              <a:t>濃厚なホットショコラが期間限定で登場！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ひし形 4">
            <a:extLst>
              <a:ext uri="{FF2B5EF4-FFF2-40B4-BE49-F238E27FC236}">
                <a16:creationId xmlns:a16="http://schemas.microsoft.com/office/drawing/2014/main" id="{708A3BBF-F2E9-FCBF-723A-4B0FD8C60119}"/>
              </a:ext>
            </a:extLst>
          </p:cNvPr>
          <p:cNvSpPr/>
          <p:nvPr/>
        </p:nvSpPr>
        <p:spPr>
          <a:xfrm>
            <a:off x="731519" y="565889"/>
            <a:ext cx="2734493" cy="1811384"/>
          </a:xfrm>
          <a:prstGeom prst="diamond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限定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メニュー</a:t>
            </a:r>
          </a:p>
        </p:txBody>
      </p:sp>
      <p:sp>
        <p:nvSpPr>
          <p:cNvPr id="6" name="ひし形 5">
            <a:extLst>
              <a:ext uri="{FF2B5EF4-FFF2-40B4-BE49-F238E27FC236}">
                <a16:creationId xmlns:a16="http://schemas.microsoft.com/office/drawing/2014/main" id="{7492AC12-166D-B240-CD89-77A7BED285CF}"/>
              </a:ext>
            </a:extLst>
          </p:cNvPr>
          <p:cNvSpPr/>
          <p:nvPr/>
        </p:nvSpPr>
        <p:spPr>
          <a:xfrm>
            <a:off x="731518" y="2899955"/>
            <a:ext cx="2734493" cy="181138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663300"/>
                </a:solidFill>
              </a:rPr>
              <a:t>期間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F110827-146A-A276-8725-260B2082F98A}"/>
              </a:ext>
            </a:extLst>
          </p:cNvPr>
          <p:cNvSpPr txBox="1"/>
          <p:nvPr/>
        </p:nvSpPr>
        <p:spPr>
          <a:xfrm>
            <a:off x="4171406" y="779083"/>
            <a:ext cx="28937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/>
              <a:t>ミント</a:t>
            </a:r>
            <a:endParaRPr kumimoji="1"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/>
              <a:t>ベリー</a:t>
            </a:r>
            <a:endParaRPr kumimoji="1"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/>
              <a:t>キャラメルソルト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A05A3F4-01DB-E0BA-B55D-7A2A3F6E20DE}"/>
              </a:ext>
            </a:extLst>
          </p:cNvPr>
          <p:cNvSpPr txBox="1"/>
          <p:nvPr/>
        </p:nvSpPr>
        <p:spPr>
          <a:xfrm>
            <a:off x="4171406" y="3544037"/>
            <a:ext cx="3451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/>
              <a:t>１２月１日～２月２８日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A07297E-A62D-9AF8-8EF3-121FC4E6CBC5}"/>
              </a:ext>
            </a:extLst>
          </p:cNvPr>
          <p:cNvSpPr txBox="1"/>
          <p:nvPr/>
        </p:nvSpPr>
        <p:spPr>
          <a:xfrm>
            <a:off x="1248013" y="5447216"/>
            <a:ext cx="6647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限定メニューご注文のお客様</a:t>
            </a: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に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オリジナルマグカップを先着順でプレゼント！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109</TotalTime>
  <Words>40</Words>
  <PresentationFormat>画面に合わせる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2024-08-07T05:18:23Z</dcterms:created>
  <dcterms:modified xsi:type="dcterms:W3CDTF">2025-07-30T09:51:12Z</dcterms:modified>
</cp:coreProperties>
</file>