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99"/>
    <a:srgbClr val="FF6600"/>
    <a:srgbClr val="CCE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21" autoAdjust="0"/>
    <p:restoredTop sz="94660"/>
  </p:normalViewPr>
  <p:slideViewPr>
    <p:cSldViewPr snapToGrid="0">
      <p:cViewPr varScale="1">
        <p:scale>
          <a:sx n="90" d="100"/>
          <a:sy n="90" d="100"/>
        </p:scale>
        <p:origin x="102" y="3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545B25-41FF-4B85-BE88-580549DC4786}" type="datetimeFigureOut">
              <a:rPr kumimoji="1" lang="ja-JP" altLang="en-US" smtClean="0"/>
              <a:t>2025/12/4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264012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545B25-41FF-4B85-BE88-580549DC4786}" type="datetimeFigureOut">
              <a:rPr kumimoji="1" lang="ja-JP" altLang="en-US" smtClean="0"/>
              <a:t>2025/12/4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009914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545B25-41FF-4B85-BE88-580549DC4786}" type="datetimeFigureOut">
              <a:rPr kumimoji="1" lang="ja-JP" altLang="en-US" smtClean="0"/>
              <a:t>2025/12/4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957513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545B25-41FF-4B85-BE88-580549DC4786}" type="datetimeFigureOut">
              <a:rPr kumimoji="1" lang="ja-JP" altLang="en-US" smtClean="0"/>
              <a:t>2025/12/4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527144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545B25-41FF-4B85-BE88-580549DC4786}" type="datetimeFigureOut">
              <a:rPr kumimoji="1" lang="ja-JP" altLang="en-US" smtClean="0"/>
              <a:t>2025/12/4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583110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545B25-41FF-4B85-BE88-580549DC4786}" type="datetimeFigureOut">
              <a:rPr kumimoji="1" lang="ja-JP" altLang="en-US" smtClean="0"/>
              <a:t>2025/12/4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999564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545B25-41FF-4B85-BE88-580549DC4786}" type="datetimeFigureOut">
              <a:rPr kumimoji="1" lang="ja-JP" altLang="en-US" smtClean="0"/>
              <a:t>2025/12/4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824729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545B25-41FF-4B85-BE88-580549DC4786}" type="datetimeFigureOut">
              <a:rPr kumimoji="1" lang="ja-JP" altLang="en-US" smtClean="0"/>
              <a:t>2025/12/4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071497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545B25-41FF-4B85-BE88-580549DC4786}" type="datetimeFigureOut">
              <a:rPr kumimoji="1" lang="ja-JP" altLang="en-US" smtClean="0"/>
              <a:t>2025/12/4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201491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545B25-41FF-4B85-BE88-580549DC4786}" type="datetimeFigureOut">
              <a:rPr kumimoji="1" lang="ja-JP" altLang="en-US" smtClean="0"/>
              <a:t>2025/12/4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109778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545B25-41FF-4B85-BE88-580549DC4786}" type="datetimeFigureOut">
              <a:rPr kumimoji="1" lang="ja-JP" altLang="en-US" smtClean="0"/>
              <a:t>2025/12/4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397395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545B25-41FF-4B85-BE88-580549DC4786}" type="datetimeFigureOut">
              <a:rPr kumimoji="1" lang="ja-JP" altLang="en-US" smtClean="0"/>
              <a:t>2025/12/4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313525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4B78E2E9-107D-4BBC-938D-F580C1E5FA7A}"/>
              </a:ext>
            </a:extLst>
          </p:cNvPr>
          <p:cNvSpPr txBox="1"/>
          <p:nvPr/>
        </p:nvSpPr>
        <p:spPr>
          <a:xfrm>
            <a:off x="203096" y="188617"/>
            <a:ext cx="17235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kumimoji="1" lang="ja-JP" altLang="en-US" dirty="0"/>
              <a:t>受験番号　名前</a:t>
            </a:r>
          </a:p>
        </p:txBody>
      </p:sp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C1394C82-46E0-862C-E5FE-67C6022A95A1}"/>
              </a:ext>
            </a:extLst>
          </p:cNvPr>
          <p:cNvSpPr/>
          <p:nvPr/>
        </p:nvSpPr>
        <p:spPr>
          <a:xfrm>
            <a:off x="576122" y="1196765"/>
            <a:ext cx="1702359" cy="1702359"/>
          </a:xfrm>
          <a:prstGeom prst="rect">
            <a:avLst/>
          </a:prstGeom>
          <a:solidFill>
            <a:schemeClr val="bg2">
              <a:lumMod val="50000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kumimoji="1" lang="ja-JP" altLang="en-US" sz="7200" dirty="0">
                <a:solidFill>
                  <a:schemeClr val="bg1"/>
                </a:solidFill>
                <a:latin typeface="ＭＳ 明朝" panose="02020609040205080304" pitchFamily="17" charset="-128"/>
                <a:ea typeface="ＭＳ 明朝" panose="02020609040205080304" pitchFamily="17" charset="-128"/>
              </a:rPr>
              <a:t>特</a:t>
            </a:r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F290DB57-925E-502B-73F7-A16A1F767DD1}"/>
              </a:ext>
            </a:extLst>
          </p:cNvPr>
          <p:cNvSpPr/>
          <p:nvPr/>
        </p:nvSpPr>
        <p:spPr>
          <a:xfrm>
            <a:off x="2676686" y="1196765"/>
            <a:ext cx="1702359" cy="1702359"/>
          </a:xfrm>
          <a:prstGeom prst="rect">
            <a:avLst/>
          </a:prstGeom>
          <a:solidFill>
            <a:schemeClr val="bg2">
              <a:lumMod val="50000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kumimoji="1" lang="ja-JP" altLang="en-US" sz="7200" dirty="0">
                <a:solidFill>
                  <a:schemeClr val="bg1"/>
                </a:solidFill>
                <a:latin typeface="ＭＳ 明朝" panose="02020609040205080304" pitchFamily="17" charset="-128"/>
                <a:ea typeface="ＭＳ 明朝" panose="02020609040205080304" pitchFamily="17" charset="-128"/>
              </a:rPr>
              <a:t>注</a:t>
            </a:r>
          </a:p>
        </p:txBody>
      </p:sp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9CDB3A24-88DA-558E-90F9-A74E73C188CA}"/>
              </a:ext>
            </a:extLst>
          </p:cNvPr>
          <p:cNvSpPr/>
          <p:nvPr/>
        </p:nvSpPr>
        <p:spPr>
          <a:xfrm>
            <a:off x="4764955" y="1196765"/>
            <a:ext cx="1702359" cy="1702359"/>
          </a:xfrm>
          <a:prstGeom prst="rect">
            <a:avLst/>
          </a:prstGeom>
          <a:solidFill>
            <a:schemeClr val="bg2">
              <a:lumMod val="50000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kumimoji="1" lang="ja-JP" altLang="en-US" sz="7200" dirty="0">
                <a:solidFill>
                  <a:schemeClr val="bg1"/>
                </a:solidFill>
                <a:latin typeface="ＭＳ 明朝" panose="02020609040205080304" pitchFamily="17" charset="-128"/>
                <a:ea typeface="ＭＳ 明朝" panose="02020609040205080304" pitchFamily="17" charset="-128"/>
              </a:rPr>
              <a:t>寝</a:t>
            </a:r>
          </a:p>
        </p:txBody>
      </p:sp>
      <p:sp>
        <p:nvSpPr>
          <p:cNvPr id="6" name="正方形/長方形 5">
            <a:extLst>
              <a:ext uri="{FF2B5EF4-FFF2-40B4-BE49-F238E27FC236}">
                <a16:creationId xmlns:a16="http://schemas.microsoft.com/office/drawing/2014/main" id="{3FDBB445-1258-2B6C-4547-8A9728AE2BA4}"/>
              </a:ext>
            </a:extLst>
          </p:cNvPr>
          <p:cNvSpPr/>
          <p:nvPr/>
        </p:nvSpPr>
        <p:spPr>
          <a:xfrm>
            <a:off x="6865519" y="1196765"/>
            <a:ext cx="1702359" cy="1702359"/>
          </a:xfrm>
          <a:prstGeom prst="rect">
            <a:avLst/>
          </a:prstGeom>
          <a:solidFill>
            <a:schemeClr val="bg2">
              <a:lumMod val="50000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kumimoji="1" lang="ja-JP" altLang="en-US" sz="7200" dirty="0">
                <a:solidFill>
                  <a:schemeClr val="bg1"/>
                </a:solidFill>
                <a:latin typeface="ＭＳ 明朝" panose="02020609040205080304" pitchFamily="17" charset="-128"/>
                <a:ea typeface="ＭＳ 明朝" panose="02020609040205080304" pitchFamily="17" charset="-128"/>
              </a:rPr>
              <a:t>具</a:t>
            </a: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7C4FE19C-40C8-C0A8-1DA1-EF382E56D8C9}"/>
              </a:ext>
            </a:extLst>
          </p:cNvPr>
          <p:cNvSpPr txBox="1"/>
          <p:nvPr/>
        </p:nvSpPr>
        <p:spPr>
          <a:xfrm>
            <a:off x="1261639" y="3686581"/>
            <a:ext cx="6620723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kumimoji="1" lang="ja-JP" altLang="en-US" sz="3200" dirty="0">
                <a:solidFill>
                  <a:srgbClr val="FF6600"/>
                </a:solidFill>
              </a:rPr>
              <a:t>自分にぴったりの枕が見つからない</a:t>
            </a:r>
            <a:endParaRPr kumimoji="1" lang="en-US" altLang="ja-JP" sz="3200" dirty="0">
              <a:solidFill>
                <a:srgbClr val="FF6600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kumimoji="1" lang="ja-JP" altLang="en-US" sz="3200" dirty="0">
                <a:solidFill>
                  <a:srgbClr val="FF6600"/>
                </a:solidFill>
              </a:rPr>
              <a:t>寝具の選び方が分からない</a:t>
            </a:r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1FA8D86C-7778-A2B1-CED8-DFE6275BFC7E}"/>
              </a:ext>
            </a:extLst>
          </p:cNvPr>
          <p:cNvSpPr txBox="1"/>
          <p:nvPr/>
        </p:nvSpPr>
        <p:spPr>
          <a:xfrm>
            <a:off x="2152908" y="5533009"/>
            <a:ext cx="483818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3200" i="1" dirty="0">
                <a:solidFill>
                  <a:srgbClr val="FF0000"/>
                </a:solidFill>
                <a:latin typeface="+mn-ea"/>
              </a:rPr>
              <a:t>KEYAKI</a:t>
            </a:r>
            <a:r>
              <a:rPr kumimoji="1" lang="ja-JP" altLang="en-US" sz="3200" i="1" dirty="0">
                <a:latin typeface="+mn-ea"/>
              </a:rPr>
              <a:t>にお任せください！</a:t>
            </a:r>
          </a:p>
        </p:txBody>
      </p:sp>
    </p:spTree>
    <p:extLst>
      <p:ext uri="{BB962C8B-B14F-4D97-AF65-F5344CB8AC3E}">
        <p14:creationId xmlns:p14="http://schemas.microsoft.com/office/powerpoint/2010/main" val="29751756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17392F19-2D03-A498-0149-3132E7BC1B95}"/>
              </a:ext>
            </a:extLst>
          </p:cNvPr>
          <p:cNvSpPr txBox="1"/>
          <p:nvPr/>
        </p:nvSpPr>
        <p:spPr>
          <a:xfrm>
            <a:off x="437745" y="359923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3600" u="sng" dirty="0"/>
              <a:t>商品一覧</a:t>
            </a: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788A2FC8-917B-0A52-9845-843E10399BF0}"/>
              </a:ext>
            </a:extLst>
          </p:cNvPr>
          <p:cNvSpPr txBox="1"/>
          <p:nvPr/>
        </p:nvSpPr>
        <p:spPr>
          <a:xfrm>
            <a:off x="5548142" y="5888525"/>
            <a:ext cx="32624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2400" b="1" dirty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ＭＳ 明朝" panose="02020609040205080304" pitchFamily="17" charset="-128"/>
                <a:ea typeface="ＭＳ 明朝" panose="02020609040205080304" pitchFamily="17" charset="-128"/>
              </a:rPr>
              <a:t>詳しくはスタッフまで</a:t>
            </a:r>
          </a:p>
        </p:txBody>
      </p:sp>
      <p:sp>
        <p:nvSpPr>
          <p:cNvPr id="15" name="八角形 14">
            <a:extLst>
              <a:ext uri="{FF2B5EF4-FFF2-40B4-BE49-F238E27FC236}">
                <a16:creationId xmlns:a16="http://schemas.microsoft.com/office/drawing/2014/main" id="{80925DE0-1768-C7BA-625A-55C50ACB3CB5}"/>
              </a:ext>
            </a:extLst>
          </p:cNvPr>
          <p:cNvSpPr/>
          <p:nvPr/>
        </p:nvSpPr>
        <p:spPr>
          <a:xfrm>
            <a:off x="1203359" y="1429966"/>
            <a:ext cx="6737282" cy="1177048"/>
          </a:xfrm>
          <a:prstGeom prst="octagon">
            <a:avLst/>
          </a:prstGeom>
          <a:solidFill>
            <a:srgbClr val="FF66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2800" dirty="0">
                <a:solidFill>
                  <a:schemeClr val="tx1"/>
                </a:solidFill>
              </a:rPr>
              <a:t>枕</a:t>
            </a:r>
            <a:endParaRPr kumimoji="1" lang="en-US" altLang="ja-JP" sz="2800" dirty="0">
              <a:solidFill>
                <a:schemeClr val="tx1"/>
              </a:solidFill>
            </a:endParaRPr>
          </a:p>
          <a:p>
            <a:pPr algn="ctr"/>
            <a:r>
              <a:rPr kumimoji="1" lang="ja-JP" altLang="en-US" sz="2000" dirty="0">
                <a:solidFill>
                  <a:schemeClr val="tx1"/>
                </a:solidFill>
              </a:rPr>
              <a:t>高さや素材をカスタマイズ</a:t>
            </a:r>
          </a:p>
        </p:txBody>
      </p:sp>
      <p:sp>
        <p:nvSpPr>
          <p:cNvPr id="16" name="八角形 15">
            <a:extLst>
              <a:ext uri="{FF2B5EF4-FFF2-40B4-BE49-F238E27FC236}">
                <a16:creationId xmlns:a16="http://schemas.microsoft.com/office/drawing/2014/main" id="{067F04C9-74D1-9F79-9318-874A7A5F5993}"/>
              </a:ext>
            </a:extLst>
          </p:cNvPr>
          <p:cNvSpPr/>
          <p:nvPr/>
        </p:nvSpPr>
        <p:spPr>
          <a:xfrm>
            <a:off x="1203359" y="2884811"/>
            <a:ext cx="6737282" cy="1177048"/>
          </a:xfrm>
          <a:prstGeom prst="octagon">
            <a:avLst/>
          </a:prstGeom>
          <a:solidFill>
            <a:srgbClr val="FFFF99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2800" dirty="0">
                <a:solidFill>
                  <a:schemeClr val="tx1"/>
                </a:solidFill>
              </a:rPr>
              <a:t>マットレス</a:t>
            </a:r>
            <a:endParaRPr kumimoji="1" lang="en-US" altLang="ja-JP" sz="2800" dirty="0">
              <a:solidFill>
                <a:schemeClr val="tx1"/>
              </a:solidFill>
            </a:endParaRPr>
          </a:p>
          <a:p>
            <a:pPr algn="ctr"/>
            <a:r>
              <a:rPr kumimoji="1" lang="ja-JP" altLang="en-US" sz="2000" dirty="0">
                <a:solidFill>
                  <a:schemeClr val="tx1"/>
                </a:solidFill>
              </a:rPr>
              <a:t>幅や厚さをお好みで選択</a:t>
            </a:r>
          </a:p>
        </p:txBody>
      </p:sp>
      <p:sp>
        <p:nvSpPr>
          <p:cNvPr id="17" name="八角形 16">
            <a:extLst>
              <a:ext uri="{FF2B5EF4-FFF2-40B4-BE49-F238E27FC236}">
                <a16:creationId xmlns:a16="http://schemas.microsoft.com/office/drawing/2014/main" id="{F823DF89-938F-FADA-027F-468107EBD02D}"/>
              </a:ext>
            </a:extLst>
          </p:cNvPr>
          <p:cNvSpPr/>
          <p:nvPr/>
        </p:nvSpPr>
        <p:spPr>
          <a:xfrm>
            <a:off x="1203359" y="4339656"/>
            <a:ext cx="6737282" cy="1177048"/>
          </a:xfrm>
          <a:prstGeom prst="octagon">
            <a:avLst/>
          </a:prstGeom>
          <a:solidFill>
            <a:srgbClr val="FFFF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2800" dirty="0">
                <a:solidFill>
                  <a:schemeClr val="tx1"/>
                </a:solidFill>
              </a:rPr>
              <a:t>布団</a:t>
            </a:r>
            <a:endParaRPr kumimoji="1" lang="en-US" altLang="ja-JP" sz="2800" dirty="0">
              <a:solidFill>
                <a:schemeClr val="tx1"/>
              </a:solidFill>
            </a:endParaRPr>
          </a:p>
          <a:p>
            <a:pPr algn="ctr"/>
            <a:r>
              <a:rPr kumimoji="1" lang="ja-JP" altLang="en-US" sz="2000" dirty="0">
                <a:solidFill>
                  <a:schemeClr val="tx1"/>
                </a:solidFill>
              </a:rPr>
              <a:t>肌触りや重さ、デザインの種類が豊富</a:t>
            </a:r>
          </a:p>
        </p:txBody>
      </p:sp>
    </p:spTree>
    <p:extLst>
      <p:ext uri="{BB962C8B-B14F-4D97-AF65-F5344CB8AC3E}">
        <p14:creationId xmlns:p14="http://schemas.microsoft.com/office/powerpoint/2010/main" val="20071006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17" grpId="0" animBg="1"/>
    </p:bldLst>
  </p:timing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ユーザー定義 3">
      <a:majorFont>
        <a:latin typeface="ＭＳ Ｐゴシック"/>
        <a:ea typeface="ＭＳ Ｐゴシック"/>
        <a:cs typeface=""/>
      </a:majorFont>
      <a:minorFont>
        <a:latin typeface="ＭＳ Ｐゴシック"/>
        <a:ea typeface="ＭＳ Ｐゴシック"/>
        <a:cs typeface="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模範解答用テンプレート.potx" id="{1A030B98-4D43-42CB-AAEF-FB3C65187B94}" vid="{03FC9EA6-7C56-4303-BF38-E1D32B822D9C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PR模範解答用テンプレート</Template>
  <TotalTime>61</TotalTime>
  <Words>54</Words>
  <PresentationFormat>画面に合わせる (4:3)</PresentationFormat>
  <Paragraphs>16</Paragraphs>
  <Slides>2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3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2</vt:i4>
      </vt:variant>
    </vt:vector>
  </HeadingPairs>
  <TitlesOfParts>
    <vt:vector size="6" baseType="lpstr">
      <vt:lpstr>ＭＳ Ｐゴシック</vt:lpstr>
      <vt:lpstr>ＭＳ 明朝</vt:lpstr>
      <vt:lpstr>Arial</vt:lpstr>
      <vt:lpstr>Office テーマ</vt:lpstr>
      <vt:lpstr>PowerPoint プレゼンテーション</vt:lpstr>
      <vt:lpstr>PowerPoint プレゼンテーション</vt:lpstr>
    </vt:vector>
  </TitlesOfParts>
  <Company>日本情報処理検定協会;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日本情報処理検定協会; 統括本部 検定担当</dc:creator>
  <dcterms:created xsi:type="dcterms:W3CDTF">2024-08-07T05:18:23Z</dcterms:created>
  <dcterms:modified xsi:type="dcterms:W3CDTF">2025-12-04T08:24:46Z</dcterms:modified>
</cp:coreProperties>
</file>