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FF99"/>
    <a:srgbClr val="FF99FF"/>
    <a:srgbClr val="CCFFCC"/>
    <a:srgbClr val="996633"/>
    <a:srgbClr val="FFCC99"/>
    <a:srgbClr val="FFFFCC"/>
    <a:srgbClr val="FFCCCC"/>
    <a:srgbClr val="FFCC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31F31AD-5615-49EE-DB17-0EFFC54F04F7}"/>
              </a:ext>
            </a:extLst>
          </p:cNvPr>
          <p:cNvSpPr txBox="1"/>
          <p:nvPr/>
        </p:nvSpPr>
        <p:spPr>
          <a:xfrm>
            <a:off x="3212295" y="557949"/>
            <a:ext cx="5303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i="1" dirty="0">
                <a:solidFill>
                  <a:srgbClr val="00B0F0"/>
                </a:solidFill>
              </a:rPr>
              <a:t>お花見弁当フェア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E7C3FE-C490-4E32-8F6D-22BBFEBCBEEB}"/>
              </a:ext>
            </a:extLst>
          </p:cNvPr>
          <p:cNvSpPr txBox="1"/>
          <p:nvPr/>
        </p:nvSpPr>
        <p:spPr>
          <a:xfrm>
            <a:off x="3689990" y="1481279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i="1" dirty="0">
                <a:solidFill>
                  <a:srgbClr val="FF66CC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特別なお弁当</a:t>
            </a: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を持って出掛けよう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6FA8F48-7E00-621C-5E7A-5CDB573590CC}"/>
              </a:ext>
            </a:extLst>
          </p:cNvPr>
          <p:cNvSpPr txBox="1"/>
          <p:nvPr/>
        </p:nvSpPr>
        <p:spPr>
          <a:xfrm>
            <a:off x="4719210" y="3598121"/>
            <a:ext cx="39132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３月１０日～４月２０日</a:t>
            </a:r>
            <a:endParaRPr kumimoji="1" lang="en-US" altLang="ja-JP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野村屋　地下１階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90E141D6-23A4-0231-77F8-B6A8A21DC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39" y="2198234"/>
            <a:ext cx="34956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ブローチ 3">
            <a:extLst>
              <a:ext uri="{FF2B5EF4-FFF2-40B4-BE49-F238E27FC236}">
                <a16:creationId xmlns:a16="http://schemas.microsoft.com/office/drawing/2014/main" id="{0FA843CD-010D-090F-9573-55AA9E1E0C3D}"/>
              </a:ext>
            </a:extLst>
          </p:cNvPr>
          <p:cNvSpPr/>
          <p:nvPr/>
        </p:nvSpPr>
        <p:spPr>
          <a:xfrm>
            <a:off x="512064" y="390144"/>
            <a:ext cx="5559552" cy="963168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FF66CC"/>
                </a:solidFill>
              </a:rPr>
              <a:t>春を味わう特選弁当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5D8CE372-002B-9AD7-6B82-DFF86EFCB6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543377"/>
              </p:ext>
            </p:extLst>
          </p:nvPr>
        </p:nvGraphicFramePr>
        <p:xfrm>
          <a:off x="1578540" y="1874520"/>
          <a:ext cx="5986921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44">
                  <a:extLst>
                    <a:ext uri="{9D8B030D-6E8A-4147-A177-3AD203B41FA5}">
                      <a16:colId xmlns:a16="http://schemas.microsoft.com/office/drawing/2014/main" val="2355146816"/>
                    </a:ext>
                  </a:extLst>
                </a:gridCol>
                <a:gridCol w="1829277">
                  <a:extLst>
                    <a:ext uri="{9D8B030D-6E8A-4147-A177-3AD203B41FA5}">
                      <a16:colId xmlns:a16="http://schemas.microsoft.com/office/drawing/2014/main" val="2943923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桜舞う彩り和風定食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１，２００円</a:t>
                      </a:r>
                      <a:endParaRPr kumimoji="1" lang="en-US" altLang="ja-JP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743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latin typeface="+mn-ea"/>
                          <a:ea typeface="+mn-ea"/>
                        </a:rPr>
                        <a:t>春風サンドイッチボックス</a:t>
                      </a:r>
                      <a:endParaRPr kumimoji="1" lang="en-US" altLang="ja-JP" sz="2800" b="0" dirty="0">
                        <a:latin typeface="+mn-ea"/>
                        <a:ea typeface="+mn-ea"/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７００円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1254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latin typeface="+mn-ea"/>
                          <a:ea typeface="+mn-ea"/>
                        </a:rPr>
                        <a:t>特選おにぎり弁当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９５０円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634475"/>
                  </a:ext>
                </a:extLst>
              </a:tr>
            </a:tbl>
          </a:graphicData>
        </a:graphic>
      </p:graphicFrame>
      <p:pic>
        <p:nvPicPr>
          <p:cNvPr id="20" name="図 19">
            <a:extLst>
              <a:ext uri="{FF2B5EF4-FFF2-40B4-BE49-F238E27FC236}">
                <a16:creationId xmlns:a16="http://schemas.microsoft.com/office/drawing/2014/main" id="{645CFFC0-74A7-7389-6AD4-C34887FE3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101" y="3785207"/>
            <a:ext cx="5715798" cy="235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ブローチ 2">
            <a:extLst>
              <a:ext uri="{FF2B5EF4-FFF2-40B4-BE49-F238E27FC236}">
                <a16:creationId xmlns:a16="http://schemas.microsoft.com/office/drawing/2014/main" id="{2D26A46F-6579-D077-B849-4BE486F0DB23}"/>
              </a:ext>
            </a:extLst>
          </p:cNvPr>
          <p:cNvSpPr/>
          <p:nvPr/>
        </p:nvSpPr>
        <p:spPr>
          <a:xfrm>
            <a:off x="512064" y="390144"/>
            <a:ext cx="5559552" cy="963168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FF66CC"/>
                </a:solidFill>
              </a:rPr>
              <a:t>配達も可能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5E1FEF-CA79-1824-F57E-40BB5712AE51}"/>
              </a:ext>
            </a:extLst>
          </p:cNvPr>
          <p:cNvSpPr txBox="1"/>
          <p:nvPr/>
        </p:nvSpPr>
        <p:spPr>
          <a:xfrm>
            <a:off x="2388563" y="1633728"/>
            <a:ext cx="4366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u="sng" dirty="0">
                <a:solidFill>
                  <a:srgbClr val="FF0000"/>
                </a:solidFill>
                <a:latin typeface="+mn-ea"/>
              </a:rPr>
              <a:t>お得な予約特典もあります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A6336884-3815-133A-A159-2F999A867EBD}"/>
              </a:ext>
            </a:extLst>
          </p:cNvPr>
          <p:cNvSpPr/>
          <p:nvPr/>
        </p:nvSpPr>
        <p:spPr>
          <a:xfrm>
            <a:off x="620723" y="2443734"/>
            <a:ext cx="3535680" cy="145084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２０個以上のご注文で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５パーセント引き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3E3AC845-7BF2-DB90-7148-51A87ABDE978}"/>
              </a:ext>
            </a:extLst>
          </p:cNvPr>
          <p:cNvSpPr/>
          <p:nvPr/>
        </p:nvSpPr>
        <p:spPr>
          <a:xfrm>
            <a:off x="4986530" y="2443734"/>
            <a:ext cx="3535680" cy="145084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ミニスイーツを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プレゼント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461BE326-6DD9-3BE4-86B7-DA9CC7281272}"/>
              </a:ext>
            </a:extLst>
          </p:cNvPr>
          <p:cNvSpPr/>
          <p:nvPr/>
        </p:nvSpPr>
        <p:spPr>
          <a:xfrm>
            <a:off x="2804160" y="4208443"/>
            <a:ext cx="3535680" cy="145084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アレルギーに対応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5204B6-2EC1-73F6-6F65-1C14CC54FC5F}"/>
              </a:ext>
            </a:extLst>
          </p:cNvPr>
          <p:cNvSpPr txBox="1"/>
          <p:nvPr/>
        </p:nvSpPr>
        <p:spPr>
          <a:xfrm>
            <a:off x="2143291" y="5986494"/>
            <a:ext cx="4857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latin typeface="+mn-ea"/>
              </a:rPr>
              <a:t>ご希望の方はご相談ください！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450</TotalTime>
  <Words>72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2025-11-20T04:32:44Z</dcterms:modified>
</cp:coreProperties>
</file>