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FF66"/>
    <a:srgbClr val="FFFF99"/>
    <a:srgbClr val="FF66CC"/>
    <a:srgbClr val="FF99CC"/>
    <a:srgbClr val="FF99FF"/>
    <a:srgbClr val="FF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813DE5-889D-02FF-CCCE-34DFA202BD02}"/>
              </a:ext>
            </a:extLst>
          </p:cNvPr>
          <p:cNvSpPr txBox="1"/>
          <p:nvPr/>
        </p:nvSpPr>
        <p:spPr>
          <a:xfrm>
            <a:off x="517051" y="936012"/>
            <a:ext cx="2909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グッズ製作会社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AF63157-0731-A90B-DC5F-0D01CB6173D6}"/>
              </a:ext>
            </a:extLst>
          </p:cNvPr>
          <p:cNvSpPr txBox="1"/>
          <p:nvPr/>
        </p:nvSpPr>
        <p:spPr>
          <a:xfrm>
            <a:off x="2498949" y="1520787"/>
            <a:ext cx="61253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カラフルアクト</a:t>
            </a:r>
          </a:p>
        </p:txBody>
      </p:sp>
      <p:sp>
        <p:nvSpPr>
          <p:cNvPr id="7" name="八角形 6">
            <a:extLst>
              <a:ext uri="{FF2B5EF4-FFF2-40B4-BE49-F238E27FC236}">
                <a16:creationId xmlns:a16="http://schemas.microsoft.com/office/drawing/2014/main" id="{63CE76FC-AE7D-A45A-6E2D-526612363577}"/>
              </a:ext>
            </a:extLst>
          </p:cNvPr>
          <p:cNvSpPr/>
          <p:nvPr/>
        </p:nvSpPr>
        <p:spPr>
          <a:xfrm>
            <a:off x="736175" y="3428998"/>
            <a:ext cx="2290355" cy="1053905"/>
          </a:xfrm>
          <a:prstGeom prst="octagon">
            <a:avLst/>
          </a:prstGeom>
          <a:solidFill>
            <a:srgbClr val="FFFF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ノベルティ</a:t>
            </a:r>
          </a:p>
        </p:txBody>
      </p:sp>
      <p:sp>
        <p:nvSpPr>
          <p:cNvPr id="11" name="八角形 10">
            <a:extLst>
              <a:ext uri="{FF2B5EF4-FFF2-40B4-BE49-F238E27FC236}">
                <a16:creationId xmlns:a16="http://schemas.microsoft.com/office/drawing/2014/main" id="{2733F939-F3FB-5698-5D05-70D3F42047F2}"/>
              </a:ext>
            </a:extLst>
          </p:cNvPr>
          <p:cNvSpPr/>
          <p:nvPr/>
        </p:nvSpPr>
        <p:spPr>
          <a:xfrm>
            <a:off x="3426822" y="3428999"/>
            <a:ext cx="2290355" cy="1053905"/>
          </a:xfrm>
          <a:prstGeom prst="octagon">
            <a:avLst/>
          </a:prstGeom>
          <a:solidFill>
            <a:srgbClr val="FFFF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記念品</a:t>
            </a:r>
          </a:p>
        </p:txBody>
      </p:sp>
      <p:sp>
        <p:nvSpPr>
          <p:cNvPr id="12" name="八角形 11">
            <a:extLst>
              <a:ext uri="{FF2B5EF4-FFF2-40B4-BE49-F238E27FC236}">
                <a16:creationId xmlns:a16="http://schemas.microsoft.com/office/drawing/2014/main" id="{E6164317-1C55-645F-F274-B3F9F71DC384}"/>
              </a:ext>
            </a:extLst>
          </p:cNvPr>
          <p:cNvSpPr/>
          <p:nvPr/>
        </p:nvSpPr>
        <p:spPr>
          <a:xfrm>
            <a:off x="6117470" y="3428999"/>
            <a:ext cx="2290355" cy="1053905"/>
          </a:xfrm>
          <a:prstGeom prst="octagon">
            <a:avLst/>
          </a:prstGeom>
          <a:solidFill>
            <a:srgbClr val="FFFF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プレゼント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56C42F5-7B85-E8C2-FCD2-AAFF069708AE}"/>
              </a:ext>
            </a:extLst>
          </p:cNvPr>
          <p:cNvSpPr txBox="1"/>
          <p:nvPr/>
        </p:nvSpPr>
        <p:spPr>
          <a:xfrm>
            <a:off x="1196717" y="5067675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最小１０個</a:t>
            </a:r>
            <a:r>
              <a:rPr kumimoji="1" lang="ja-JP" altLang="en-US" sz="32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の小ロットから</a:t>
            </a:r>
            <a:endParaRPr kumimoji="1" lang="en-US" altLang="ja-JP" sz="32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kumimoji="1" lang="ja-JP" altLang="en-US" sz="32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１万個以上の大ロットまで対応可能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9403781-86DF-EA5C-CFBB-0872168698D4}"/>
              </a:ext>
            </a:extLst>
          </p:cNvPr>
          <p:cNvSpPr txBox="1"/>
          <p:nvPr/>
        </p:nvSpPr>
        <p:spPr>
          <a:xfrm>
            <a:off x="3248561" y="40930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800" u="sng" dirty="0">
                <a:solidFill>
                  <a:srgbClr val="7030A0"/>
                </a:solidFill>
              </a:rPr>
              <a:t>人気商品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E81433A4-DA33-D427-349F-44C16964F69D}"/>
              </a:ext>
            </a:extLst>
          </p:cNvPr>
          <p:cNvSpPr/>
          <p:nvPr/>
        </p:nvSpPr>
        <p:spPr>
          <a:xfrm>
            <a:off x="687977" y="1849899"/>
            <a:ext cx="3222172" cy="1846218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/>
              <a:t>フルカラー転写プリント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522603C-419A-3C18-52F5-A2A3931B02E0}"/>
              </a:ext>
            </a:extLst>
          </p:cNvPr>
          <p:cNvSpPr txBox="1"/>
          <p:nvPr/>
        </p:nvSpPr>
        <p:spPr>
          <a:xfrm>
            <a:off x="4720046" y="2290354"/>
            <a:ext cx="29867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タオルハンカチ</a:t>
            </a:r>
            <a:endParaRPr kumimoji="1" lang="en-US" altLang="ja-JP" sz="2800" b="1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陶器マグカップ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711D801-EC5C-06A5-C90F-21A138EECDC9}"/>
              </a:ext>
            </a:extLst>
          </p:cNvPr>
          <p:cNvSpPr/>
          <p:nvPr/>
        </p:nvSpPr>
        <p:spPr>
          <a:xfrm>
            <a:off x="1576252" y="4497304"/>
            <a:ext cx="5991497" cy="1572569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お見積もりはお電話で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０５０－６６９４－８７１７</a:t>
            </a:r>
            <a:endParaRPr kumimoji="1" lang="en-US" altLang="ja-JP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48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62</TotalTime>
  <Words>35</Words>
  <PresentationFormat>画面に合わせる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2025-12-04T08:22:04Z</dcterms:modified>
</cp:coreProperties>
</file>