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3399FF"/>
    <a:srgbClr val="6666FF"/>
    <a:srgbClr val="3366FF"/>
    <a:srgbClr val="0099FF"/>
    <a:srgbClr val="FFFF99"/>
    <a:srgbClr val="996633"/>
    <a:srgbClr val="FFCC99"/>
    <a:srgbClr val="FFFF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六角形 8">
            <a:extLst>
              <a:ext uri="{FF2B5EF4-FFF2-40B4-BE49-F238E27FC236}">
                <a16:creationId xmlns:a16="http://schemas.microsoft.com/office/drawing/2014/main" id="{8D56FD56-8AF8-7395-4479-10BA500AF7CA}"/>
              </a:ext>
            </a:extLst>
          </p:cNvPr>
          <p:cNvSpPr/>
          <p:nvPr/>
        </p:nvSpPr>
        <p:spPr>
          <a:xfrm>
            <a:off x="4108589" y="1614120"/>
            <a:ext cx="4173964" cy="104018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親子で</a:t>
            </a:r>
            <a:r>
              <a:rPr kumimoji="1" lang="ja-JP" altLang="en-US" sz="2800" b="1" dirty="0">
                <a:solidFill>
                  <a:schemeClr val="accent1"/>
                </a:solidFill>
              </a:rPr>
              <a:t>未来体験！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9A11AAC-92C6-3890-992A-03CDF36703E7}"/>
              </a:ext>
            </a:extLst>
          </p:cNvPr>
          <p:cNvSpPr txBox="1"/>
          <p:nvPr/>
        </p:nvSpPr>
        <p:spPr>
          <a:xfrm>
            <a:off x="4108589" y="279925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人工知能体験講座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9889C2F-527F-5676-CDA0-D2FB09ACC97B}"/>
              </a:ext>
            </a:extLst>
          </p:cNvPr>
          <p:cNvSpPr txBox="1"/>
          <p:nvPr/>
        </p:nvSpPr>
        <p:spPr>
          <a:xfrm>
            <a:off x="4108589" y="3713659"/>
            <a:ext cx="3095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>
                <a:solidFill>
                  <a:srgbClr val="FFFF00"/>
                </a:solidFill>
              </a:rPr>
              <a:t>作曲をしてみよう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28E4B3E-CBBA-687E-158E-58CD6EAE5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2" y="1265734"/>
            <a:ext cx="3305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8F4EF8C-4CA0-79CB-A0F4-DC0E7B2EAF04}"/>
              </a:ext>
            </a:extLst>
          </p:cNvPr>
          <p:cNvSpPr/>
          <p:nvPr/>
        </p:nvSpPr>
        <p:spPr>
          <a:xfrm>
            <a:off x="2327916" y="432308"/>
            <a:ext cx="4488169" cy="9575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accent1"/>
                </a:solidFill>
              </a:rPr>
              <a:t>体験内容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203C81CC-D805-21C6-B12C-8DAA3C2227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606319"/>
              </p:ext>
            </p:extLst>
          </p:nvPr>
        </p:nvGraphicFramePr>
        <p:xfrm>
          <a:off x="757732" y="2036508"/>
          <a:ext cx="5277485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280">
                  <a:extLst>
                    <a:ext uri="{9D8B030D-6E8A-4147-A177-3AD203B41FA5}">
                      <a16:colId xmlns:a16="http://schemas.microsoft.com/office/drawing/2014/main" val="3799235862"/>
                    </a:ext>
                  </a:extLst>
                </a:gridCol>
                <a:gridCol w="1132205">
                  <a:extLst>
                    <a:ext uri="{9D8B030D-6E8A-4147-A177-3AD203B41FA5}">
                      <a16:colId xmlns:a16="http://schemas.microsoft.com/office/drawing/2014/main" val="930962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歌詞を生成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３０分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51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ディープラーニング実習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２０分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555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発表・感想シェア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１０分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591950"/>
                  </a:ext>
                </a:extLst>
              </a:tr>
            </a:tbl>
          </a:graphicData>
        </a:graphic>
      </p:graphicFrame>
      <p:sp>
        <p:nvSpPr>
          <p:cNvPr id="8" name="四角形: 角度付き 7">
            <a:extLst>
              <a:ext uri="{FF2B5EF4-FFF2-40B4-BE49-F238E27FC236}">
                <a16:creationId xmlns:a16="http://schemas.microsoft.com/office/drawing/2014/main" id="{DF05B34F-F145-FA98-A576-366500D40F68}"/>
              </a:ext>
            </a:extLst>
          </p:cNvPr>
          <p:cNvSpPr/>
          <p:nvPr/>
        </p:nvSpPr>
        <p:spPr>
          <a:xfrm>
            <a:off x="1178087" y="4155251"/>
            <a:ext cx="6787826" cy="1911285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7030A0"/>
                </a:solidFill>
              </a:rPr>
              <a:t>人工知能を使って</a:t>
            </a:r>
            <a:endParaRPr kumimoji="1" lang="en-US" altLang="ja-JP" sz="3200" dirty="0">
              <a:solidFill>
                <a:srgbClr val="7030A0"/>
              </a:solidFill>
            </a:endParaRPr>
          </a:p>
          <a:p>
            <a:pPr algn="ctr"/>
            <a:r>
              <a:rPr kumimoji="1" lang="ja-JP" altLang="en-US" sz="3200" dirty="0">
                <a:solidFill>
                  <a:srgbClr val="7030A0"/>
                </a:solidFill>
              </a:rPr>
              <a:t>１時間で曲を完成させてみよう！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FBB7B60-2E06-90D9-1D30-54C6CB767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549" y="1829463"/>
            <a:ext cx="1857634" cy="188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E0EE861-1223-610F-5F74-49E07A6E6629}"/>
              </a:ext>
            </a:extLst>
          </p:cNvPr>
          <p:cNvSpPr/>
          <p:nvPr/>
        </p:nvSpPr>
        <p:spPr>
          <a:xfrm>
            <a:off x="2327916" y="432308"/>
            <a:ext cx="4488169" cy="9575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accent1"/>
                </a:solidFill>
              </a:rPr>
              <a:t>参加特典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0DEEF28-074E-3734-F2B2-A23E1084A6E6}"/>
              </a:ext>
            </a:extLst>
          </p:cNvPr>
          <p:cNvSpPr txBox="1"/>
          <p:nvPr/>
        </p:nvSpPr>
        <p:spPr>
          <a:xfrm>
            <a:off x="665417" y="1973255"/>
            <a:ext cx="7813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プロンプトテンプレート集をプレゼント</a:t>
            </a:r>
            <a:endParaRPr kumimoji="1" lang="en-US" altLang="ja-JP" sz="28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次回講座「人工知能と物語を作ろう」の割引</a:t>
            </a: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5660B557-82A0-D122-7791-5548670E6C60}"/>
              </a:ext>
            </a:extLst>
          </p:cNvPr>
          <p:cNvSpPr/>
          <p:nvPr/>
        </p:nvSpPr>
        <p:spPr>
          <a:xfrm>
            <a:off x="523561" y="3565808"/>
            <a:ext cx="4693898" cy="2154936"/>
          </a:xfrm>
          <a:prstGeom prst="rightArrow">
            <a:avLst>
              <a:gd name="adj1" fmla="val 58007"/>
              <a:gd name="adj2" fmla="val 50000"/>
            </a:avLst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お申し込みは</a:t>
            </a:r>
            <a:endParaRPr kumimoji="1" lang="en-US" altLang="ja-JP" sz="3200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こちらから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AC0DEA8-1624-141F-6319-74A3093B4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556" y="3613013"/>
            <a:ext cx="2057687" cy="205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391</TotalTime>
  <Words>66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2025-12-04T08:33:21Z</dcterms:modified>
</cp:coreProperties>
</file>