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CC99FF"/>
    <a:srgbClr val="9999FF"/>
    <a:srgbClr val="FFFF99"/>
    <a:srgbClr val="996633"/>
    <a:srgbClr val="FFCC99"/>
    <a:srgbClr val="FFFFCC"/>
    <a:srgbClr val="FFCCCC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FFE163-999C-99A2-059E-9901C4734299}"/>
              </a:ext>
            </a:extLst>
          </p:cNvPr>
          <p:cNvSpPr txBox="1"/>
          <p:nvPr/>
        </p:nvSpPr>
        <p:spPr>
          <a:xfrm>
            <a:off x="1017179" y="773723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劇団の集い２０２６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4F4E873-09E8-44F8-457F-37AE0B153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98" y="2592705"/>
            <a:ext cx="57150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256701F-6D02-7021-EFD3-CAFC393E1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487971"/>
              </p:ext>
            </p:extLst>
          </p:nvPr>
        </p:nvGraphicFramePr>
        <p:xfrm>
          <a:off x="1329848" y="2366139"/>
          <a:ext cx="648430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593">
                  <a:extLst>
                    <a:ext uri="{9D8B030D-6E8A-4147-A177-3AD203B41FA5}">
                      <a16:colId xmlns:a16="http://schemas.microsoft.com/office/drawing/2014/main" val="2844124591"/>
                    </a:ext>
                  </a:extLst>
                </a:gridCol>
                <a:gridCol w="2660968">
                  <a:extLst>
                    <a:ext uri="{9D8B030D-6E8A-4147-A177-3AD203B41FA5}">
                      <a16:colId xmlns:a16="http://schemas.microsoft.com/office/drawing/2014/main" val="2849880550"/>
                    </a:ext>
                  </a:extLst>
                </a:gridCol>
                <a:gridCol w="2257743">
                  <a:extLst>
                    <a:ext uri="{9D8B030D-6E8A-4147-A177-3AD203B41FA5}">
                      <a16:colId xmlns:a16="http://schemas.microsoft.com/office/drawing/2014/main" val="2606274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１３：００～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消えた音符の秘密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時の調べ劇団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914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１４：３０～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壁の向こうの約束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月影座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164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１６：３０～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忘れられた小劇場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コスモス座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15765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CF6D3E7-D2CD-7254-3D7D-F7AB8709FD74}"/>
              </a:ext>
            </a:extLst>
          </p:cNvPr>
          <p:cNvSpPr txBox="1"/>
          <p:nvPr/>
        </p:nvSpPr>
        <p:spPr>
          <a:xfrm>
            <a:off x="439616" y="386861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公演スケジュール</a:t>
            </a: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15127551-AEB8-4046-A074-29C5E9D86841}"/>
              </a:ext>
            </a:extLst>
          </p:cNvPr>
          <p:cNvSpPr/>
          <p:nvPr/>
        </p:nvSpPr>
        <p:spPr>
          <a:xfrm>
            <a:off x="3088930" y="4616857"/>
            <a:ext cx="5534353" cy="1371600"/>
          </a:xfrm>
          <a:prstGeom prst="wedgeRoundRectCallout">
            <a:avLst>
              <a:gd name="adj1" fmla="val -57657"/>
              <a:gd name="adj2" fmla="val -2083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>
                <a:solidFill>
                  <a:srgbClr val="0070C0"/>
                </a:solidFill>
                <a:latin typeface="+mn-ea"/>
              </a:rPr>
              <a:t>今回は３本立て！</a:t>
            </a:r>
            <a:endParaRPr kumimoji="1" lang="en-US" altLang="ja-JP" sz="2800" i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kumimoji="1" lang="ja-JP" altLang="en-US" sz="2800" i="1" dirty="0">
                <a:solidFill>
                  <a:srgbClr val="0070C0"/>
                </a:solidFill>
                <a:latin typeface="+mn-ea"/>
              </a:rPr>
              <a:t>各劇団オリジナルの最新作です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93914D8-85CD-3A30-A4D5-5E37D7952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17" y="4578560"/>
            <a:ext cx="1905266" cy="140989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B7D6DB7-E05F-8D40-E848-4DD7EA54447D}"/>
              </a:ext>
            </a:extLst>
          </p:cNvPr>
          <p:cNvSpPr txBox="1"/>
          <p:nvPr/>
        </p:nvSpPr>
        <p:spPr>
          <a:xfrm>
            <a:off x="3088930" y="1610797"/>
            <a:ext cx="2966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/>
              <a:t>１１月３日（火）　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83E8C5D-42BC-855E-2C08-83516EC47FEF}"/>
              </a:ext>
            </a:extLst>
          </p:cNvPr>
          <p:cNvSpPr txBox="1"/>
          <p:nvPr/>
        </p:nvSpPr>
        <p:spPr>
          <a:xfrm>
            <a:off x="439616" y="3868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劇場情報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CDF73B3-09CB-E5D1-1FFC-7086A9401383}"/>
              </a:ext>
            </a:extLst>
          </p:cNvPr>
          <p:cNvSpPr txBox="1"/>
          <p:nvPr/>
        </p:nvSpPr>
        <p:spPr>
          <a:xfrm>
            <a:off x="439616" y="1798982"/>
            <a:ext cx="3884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/>
              <a:t>ルミナス公演センター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D5C625F-5840-6B04-D99A-9CDEA8667777}"/>
              </a:ext>
            </a:extLst>
          </p:cNvPr>
          <p:cNvSpPr txBox="1"/>
          <p:nvPr/>
        </p:nvSpPr>
        <p:spPr>
          <a:xfrm>
            <a:off x="439616" y="2598003"/>
            <a:ext cx="3948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rgbClr val="00B050"/>
                </a:solidFill>
                <a:latin typeface="+mn-ea"/>
              </a:rPr>
              <a:t>涼風駅より徒歩１０分</a:t>
            </a:r>
            <a:endParaRPr kumimoji="1" lang="en-US" altLang="ja-JP" sz="2400" dirty="0">
              <a:solidFill>
                <a:srgbClr val="00B050"/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rgbClr val="00B050"/>
                </a:solidFill>
                <a:latin typeface="+mn-ea"/>
              </a:rPr>
              <a:t>新緑インターより車で２０分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9646630-3FA2-0C99-A2E4-18ADEBE9E3FF}"/>
              </a:ext>
            </a:extLst>
          </p:cNvPr>
          <p:cNvSpPr/>
          <p:nvPr/>
        </p:nvSpPr>
        <p:spPr>
          <a:xfrm>
            <a:off x="1381634" y="3872820"/>
            <a:ext cx="6380732" cy="198706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詳細は公式ホームページをごらんください</a:t>
            </a:r>
            <a:endParaRPr kumimoji="1" lang="en-US" altLang="ja-JP" sz="2000" dirty="0"/>
          </a:p>
          <a:p>
            <a:pPr algn="ctr"/>
            <a:endParaRPr kumimoji="1" lang="en-US" altLang="ja-JP" dirty="0"/>
          </a:p>
          <a:p>
            <a:pPr algn="ctr"/>
            <a:r>
              <a:rPr kumimoji="1" lang="ja-JP" altLang="en-US" sz="2800">
                <a:solidFill>
                  <a:srgbClr val="FF0000"/>
                </a:solidFill>
              </a:rPr>
              <a:t>「劇団の集い」</a:t>
            </a:r>
            <a:r>
              <a:rPr kumimoji="1" lang="ja-JP" altLang="en-US" sz="2800"/>
              <a:t>で</a:t>
            </a:r>
            <a:r>
              <a:rPr kumimoji="1" lang="ja-JP" altLang="en-US" sz="2800" dirty="0"/>
              <a:t>検索</a:t>
            </a: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4EE776BA-B736-B018-8FA5-203273039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852" y="1645370"/>
            <a:ext cx="3810532" cy="19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705</TotalTime>
  <Words>79</Words>
  <PresentationFormat>画面に合わせる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2025-12-04T08:57:12Z</dcterms:modified>
</cp:coreProperties>
</file>