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996633"/>
    <a:srgbClr val="FFCC99"/>
    <a:srgbClr val="FFFFCC"/>
    <a:srgbClr val="FFCCCC"/>
    <a:srgbClr val="FFCCFF"/>
    <a:srgbClr val="CCCCFF"/>
    <a:srgbClr val="CCFFCC"/>
    <a:srgbClr val="CCECFF"/>
    <a:srgbClr val="F6FC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102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3DA2E-07A4-4F2A-9C8F-F11E45AB7272}" type="datetimeFigureOut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DB3F9-C50E-426B-958C-4A2B94803A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6860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B43-71C4-4578-AEFA-07456FE22FE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FCE-6E06-4565-B611-EE0F71F1144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FDF45-9406-4A1A-B0FD-EBEE1C8D94E5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6342-B338-4F9E-9A66-E87B2A96B6FB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DFF4-6E78-4DF9-B503-326BBD85ECAE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5850B-9538-42B2-A549-5AC0DE98AA4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0B0FB-B627-4C95-A01A-AFB074C84B6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5C8DC-E711-471A-9D23-AC8B7DD961B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C4CE0-829C-4800-A0FE-CD8B3B6955C8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DED01-CF14-4156-AE7D-1AE88313D27F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6B81F-1D68-4CBB-8563-19CE000D90DD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79561-F520-4514-AA07-3B5CA0A583B2}" type="datetime1">
              <a:rPr kumimoji="1" lang="ja-JP" altLang="en-US" smtClean="0"/>
              <a:t>2025/12/4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42E2FB-0269-8400-5C7F-357719C99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4996501-06EA-197A-6413-E298953A7059}"/>
              </a:ext>
            </a:extLst>
          </p:cNvPr>
          <p:cNvSpPr txBox="1"/>
          <p:nvPr/>
        </p:nvSpPr>
        <p:spPr>
          <a:xfrm>
            <a:off x="3248561" y="55794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solidFill>
                  <a:schemeClr val="accent6">
                    <a:lumMod val="75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ボードゲーム喫茶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224F8FA-D5E2-D231-C619-BCDC9C96E655}"/>
              </a:ext>
            </a:extLst>
          </p:cNvPr>
          <p:cNvSpPr txBox="1"/>
          <p:nvPr/>
        </p:nvSpPr>
        <p:spPr>
          <a:xfrm>
            <a:off x="2163328" y="995230"/>
            <a:ext cx="48173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200" b="1" dirty="0">
                <a:solidFill>
                  <a:schemeClr val="accent6">
                    <a:lumMod val="75000"/>
                  </a:schemeClr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モノクロ堂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3A4D3CE-D243-21CE-6E23-218D54F7A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2730409"/>
            <a:ext cx="66675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4B39809-EDF0-989B-7D71-D47D1B973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32783" y="6356351"/>
            <a:ext cx="2057400" cy="365125"/>
          </a:xfrm>
        </p:spPr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ブローチ 7">
            <a:extLst>
              <a:ext uri="{FF2B5EF4-FFF2-40B4-BE49-F238E27FC236}">
                <a16:creationId xmlns:a16="http://schemas.microsoft.com/office/drawing/2014/main" id="{C3685792-E19F-C23E-4532-5A00C7CFC961}"/>
              </a:ext>
            </a:extLst>
          </p:cNvPr>
          <p:cNvSpPr/>
          <p:nvPr/>
        </p:nvSpPr>
        <p:spPr>
          <a:xfrm>
            <a:off x="1011936" y="536448"/>
            <a:ext cx="7120128" cy="926592"/>
          </a:xfrm>
          <a:prstGeom prst="plaqu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/>
              <a:t>遊べるゲームは</a:t>
            </a:r>
            <a:r>
              <a:rPr kumimoji="1" lang="ja-JP" altLang="en-US" sz="3600" dirty="0">
                <a:solidFill>
                  <a:srgbClr val="0070C0"/>
                </a:solidFill>
              </a:rPr>
              <a:t>４００種類以上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7D119BD-74F6-0997-89E3-E86A6F9F07D0}"/>
              </a:ext>
            </a:extLst>
          </p:cNvPr>
          <p:cNvSpPr/>
          <p:nvPr/>
        </p:nvSpPr>
        <p:spPr>
          <a:xfrm>
            <a:off x="489182" y="1999488"/>
            <a:ext cx="3912130" cy="1121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rgbClr val="FFFF00"/>
                </a:solidFill>
              </a:rPr>
              <a:t>懐かしいゲーム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48CC45B4-5B46-A54B-7E13-6C342BD9BBC6}"/>
              </a:ext>
            </a:extLst>
          </p:cNvPr>
          <p:cNvSpPr/>
          <p:nvPr/>
        </p:nvSpPr>
        <p:spPr>
          <a:xfrm>
            <a:off x="4742690" y="1999488"/>
            <a:ext cx="3912130" cy="1121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</a:rPr>
              <a:t>最新のゲーム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484888B-1A93-620A-2F95-58B7145BDC99}"/>
              </a:ext>
            </a:extLst>
          </p:cNvPr>
          <p:cNvSpPr/>
          <p:nvPr/>
        </p:nvSpPr>
        <p:spPr>
          <a:xfrm>
            <a:off x="489182" y="3429000"/>
            <a:ext cx="3912130" cy="1121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</a:rPr>
              <a:t>友達や家族と！ひとりでも！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F3B1FDAF-B217-AB83-7770-28182A3FF70C}"/>
              </a:ext>
            </a:extLst>
          </p:cNvPr>
          <p:cNvSpPr/>
          <p:nvPr/>
        </p:nvSpPr>
        <p:spPr>
          <a:xfrm>
            <a:off x="4742690" y="3428999"/>
            <a:ext cx="3912130" cy="1121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rgbClr val="FFFF00"/>
                </a:solidFill>
              </a:rPr>
              <a:t>仲間づくりに！</a:t>
            </a:r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3B8EF457-43D0-6687-5B8F-659B9CAA80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8321"/>
              </p:ext>
            </p:extLst>
          </p:nvPr>
        </p:nvGraphicFramePr>
        <p:xfrm>
          <a:off x="1420368" y="5132707"/>
          <a:ext cx="630326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4988">
                  <a:extLst>
                    <a:ext uri="{9D8B030D-6E8A-4147-A177-3AD203B41FA5}">
                      <a16:colId xmlns:a16="http://schemas.microsoft.com/office/drawing/2014/main" val="2231604438"/>
                    </a:ext>
                  </a:extLst>
                </a:gridCol>
                <a:gridCol w="3678276">
                  <a:extLst>
                    <a:ext uri="{9D8B030D-6E8A-4147-A177-3AD203B41FA5}">
                      <a16:colId xmlns:a16="http://schemas.microsoft.com/office/drawing/2014/main" val="23101213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個室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予約制でゆったりと遊べる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8936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フリースペース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予約なしでも楽しめる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4516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5974DAF-D640-8BC3-A9A1-8B69A7E2E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ブローチ 2">
            <a:extLst>
              <a:ext uri="{FF2B5EF4-FFF2-40B4-BE49-F238E27FC236}">
                <a16:creationId xmlns:a16="http://schemas.microsoft.com/office/drawing/2014/main" id="{E8FAE6FA-2BA0-27BF-AF33-A071FCCA5A2D}"/>
              </a:ext>
            </a:extLst>
          </p:cNvPr>
          <p:cNvSpPr/>
          <p:nvPr/>
        </p:nvSpPr>
        <p:spPr>
          <a:xfrm>
            <a:off x="1011936" y="536448"/>
            <a:ext cx="7120128" cy="926592"/>
          </a:xfrm>
          <a:prstGeom prst="plaqu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/>
              <a:t>アクセス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E11025C-F1B4-07B8-7E42-E0F11466D225}"/>
              </a:ext>
            </a:extLst>
          </p:cNvPr>
          <p:cNvSpPr txBox="1"/>
          <p:nvPr/>
        </p:nvSpPr>
        <p:spPr>
          <a:xfrm>
            <a:off x="4901184" y="4904124"/>
            <a:ext cx="36086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雲見台駅より徒歩５分</a:t>
            </a:r>
            <a:endParaRPr kumimoji="1" lang="en-US" altLang="ja-JP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営業時間　１３時～２１時</a:t>
            </a:r>
            <a:endParaRPr kumimoji="1" lang="en-US" altLang="ja-JP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定休日　月曜日</a:t>
            </a:r>
            <a:endParaRPr kumimoji="1" lang="en-US" altLang="ja-JP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68EACE2D-08B2-C63D-D8F6-42F33917B2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37" y="2336801"/>
            <a:ext cx="3810532" cy="3229426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705D936-F934-8D97-4EA1-E5F1C4CAA4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282" y="2109603"/>
            <a:ext cx="2857899" cy="263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323</TotalTime>
  <Words>56</Words>
  <PresentationFormat>画面に合わせる 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日本情報処理検定協会; 日本情報処理検定協会(fh)</dc:creator>
  <dcterms:created xsi:type="dcterms:W3CDTF">2022-08-08T04:45:27Z</dcterms:created>
  <dcterms:modified xsi:type="dcterms:W3CDTF">2025-12-04T08:26:20Z</dcterms:modified>
</cp:coreProperties>
</file>