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6633"/>
    <a:srgbClr val="FFCC99"/>
    <a:srgbClr val="FFFFCC"/>
    <a:srgbClr val="FFCCCC"/>
    <a:srgbClr val="FFCCFF"/>
    <a:srgbClr val="CCCCFF"/>
    <a:srgbClr val="CCFFCC"/>
    <a:srgbClr val="CCECFF"/>
    <a:srgbClr val="F6F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1D63D39B-B84C-D097-C402-13C346D119E2}"/>
              </a:ext>
            </a:extLst>
          </p:cNvPr>
          <p:cNvSpPr/>
          <p:nvPr/>
        </p:nvSpPr>
        <p:spPr>
          <a:xfrm>
            <a:off x="2843924" y="1955292"/>
            <a:ext cx="5561698" cy="2884932"/>
          </a:xfrm>
          <a:prstGeom prst="wedgeRectCallout">
            <a:avLst>
              <a:gd name="adj1" fmla="val -59190"/>
              <a:gd name="adj2" fmla="val -2824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6000" u="sng" dirty="0">
                <a:latin typeface="+mn-ea"/>
              </a:rPr>
              <a:t>部活動指導者</a:t>
            </a:r>
            <a:endParaRPr kumimoji="1" lang="en-US" altLang="ja-JP" sz="6000" u="sng" dirty="0">
              <a:latin typeface="+mn-ea"/>
            </a:endParaRPr>
          </a:p>
          <a:p>
            <a:pPr algn="ctr"/>
            <a:r>
              <a:rPr kumimoji="1" lang="ja-JP" altLang="en-US" sz="6000" dirty="0">
                <a:latin typeface="+mn-ea"/>
              </a:rPr>
              <a:t>募集</a:t>
            </a:r>
            <a:endParaRPr kumimoji="1" lang="en-US" altLang="ja-JP" sz="6000" dirty="0">
              <a:latin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02C9C8F-E53B-CBCF-BE97-19CD4021D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2" y="1471339"/>
            <a:ext cx="2105319" cy="391532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0B359E0-BCC4-BCE0-0195-92B1BBEC37BD}"/>
              </a:ext>
            </a:extLst>
          </p:cNvPr>
          <p:cNvSpPr txBox="1"/>
          <p:nvPr/>
        </p:nvSpPr>
        <p:spPr>
          <a:xfrm>
            <a:off x="3941058" y="583313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>
                <a:latin typeface="+mn-ea"/>
              </a:rPr>
              <a:t>高城市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AC9A2E0-FCD5-EEFC-2B80-6DF23E6C9D93}"/>
              </a:ext>
            </a:extLst>
          </p:cNvPr>
          <p:cNvSpPr txBox="1"/>
          <p:nvPr/>
        </p:nvSpPr>
        <p:spPr>
          <a:xfrm>
            <a:off x="454171" y="1820173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i="1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</a:rPr>
              <a:t>募集部活動一覧</a:t>
            </a:r>
            <a:endParaRPr kumimoji="1" lang="ja-JP" altLang="en-US" sz="2400" b="1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B6B7861-2ECA-8D81-7D1A-124C1B7EA8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106415"/>
              </p:ext>
            </p:extLst>
          </p:nvPr>
        </p:nvGraphicFramePr>
        <p:xfrm>
          <a:off x="1629202" y="2501110"/>
          <a:ext cx="5885596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7843">
                  <a:extLst>
                    <a:ext uri="{9D8B030D-6E8A-4147-A177-3AD203B41FA5}">
                      <a16:colId xmlns:a16="http://schemas.microsoft.com/office/drawing/2014/main" val="2080596657"/>
                    </a:ext>
                  </a:extLst>
                </a:gridCol>
                <a:gridCol w="4277753">
                  <a:extLst>
                    <a:ext uri="{9D8B030D-6E8A-4147-A177-3AD203B41FA5}">
                      <a16:colId xmlns:a16="http://schemas.microsoft.com/office/drawing/2014/main" val="3955297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スポーツ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バレーボール、剣道、卓球、</a:t>
                      </a:r>
                      <a:endParaRPr kumimoji="1" lang="en-US" altLang="ja-JP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ダンス、バスケットボール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8748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文化芸術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吹奏楽、合唱、プログラミング、</a:t>
                      </a:r>
                      <a:endParaRPr kumimoji="1" lang="en-US" altLang="ja-JP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美術、茶道</a:t>
                      </a:r>
                      <a:endParaRPr kumimoji="1" lang="en-US" altLang="ja-JP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897776"/>
                  </a:ext>
                </a:extLst>
              </a:tr>
            </a:tbl>
          </a:graphicData>
        </a:graphic>
      </p:graphicFrame>
      <p:sp>
        <p:nvSpPr>
          <p:cNvPr id="8" name="楕円 7">
            <a:extLst>
              <a:ext uri="{FF2B5EF4-FFF2-40B4-BE49-F238E27FC236}">
                <a16:creationId xmlns:a16="http://schemas.microsoft.com/office/drawing/2014/main" id="{D0E417C3-5D53-3673-3532-146E93C7CDF7}"/>
              </a:ext>
            </a:extLst>
          </p:cNvPr>
          <p:cNvSpPr/>
          <p:nvPr/>
        </p:nvSpPr>
        <p:spPr>
          <a:xfrm>
            <a:off x="1068344" y="4576163"/>
            <a:ext cx="7007312" cy="16459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あなたの経験</a:t>
            </a:r>
            <a:r>
              <a:rPr kumimoji="1" lang="ja-JP" altLang="en-US" sz="2800" dirty="0">
                <a:latin typeface="+mn-ea"/>
              </a:rPr>
              <a:t>を</a:t>
            </a:r>
            <a:endParaRPr kumimoji="1" lang="en-US" altLang="ja-JP" sz="2800" dirty="0">
              <a:latin typeface="+mn-ea"/>
            </a:endParaRPr>
          </a:p>
          <a:p>
            <a:pPr algn="ctr"/>
            <a:r>
              <a:rPr kumimoji="1" lang="ja-JP" altLang="en-US" sz="2800" dirty="0">
                <a:latin typeface="+mn-ea"/>
              </a:rPr>
              <a:t>生かしてみませんか？</a:t>
            </a:r>
          </a:p>
        </p:txBody>
      </p:sp>
      <p:sp>
        <p:nvSpPr>
          <p:cNvPr id="9" name="矢印: 五方向 8">
            <a:extLst>
              <a:ext uri="{FF2B5EF4-FFF2-40B4-BE49-F238E27FC236}">
                <a16:creationId xmlns:a16="http://schemas.microsoft.com/office/drawing/2014/main" id="{FB4F0068-3F79-58AF-50DC-49060D614174}"/>
              </a:ext>
            </a:extLst>
          </p:cNvPr>
          <p:cNvSpPr/>
          <p:nvPr/>
        </p:nvSpPr>
        <p:spPr>
          <a:xfrm>
            <a:off x="454171" y="509533"/>
            <a:ext cx="3668123" cy="954107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3600" dirty="0">
                <a:solidFill>
                  <a:schemeClr val="tx1"/>
                </a:solidFill>
              </a:rPr>
              <a:t>募集情報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6171945-B0F3-7983-0242-ED7E845F858C}"/>
              </a:ext>
            </a:extLst>
          </p:cNvPr>
          <p:cNvSpPr txBox="1"/>
          <p:nvPr/>
        </p:nvSpPr>
        <p:spPr>
          <a:xfrm>
            <a:off x="454171" y="2223901"/>
            <a:ext cx="73757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+mn-ea"/>
              </a:rPr>
              <a:t>年齢が満２０歳以上である</a:t>
            </a:r>
            <a:endParaRPr kumimoji="1" lang="en-US" altLang="ja-JP" sz="2400" i="1" dirty="0"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+mn-ea"/>
              </a:rPr>
              <a:t>教員の経験があるまたは各部活動の指導経験がある</a:t>
            </a:r>
            <a:endParaRPr kumimoji="1" lang="en-US" altLang="ja-JP" sz="2400" i="1" dirty="0">
              <a:latin typeface="+mn-ea"/>
            </a:endParaRPr>
          </a:p>
        </p:txBody>
      </p:sp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48E3974D-0201-411A-E4CD-E97974D887C6}"/>
              </a:ext>
            </a:extLst>
          </p:cNvPr>
          <p:cNvSpPr/>
          <p:nvPr/>
        </p:nvSpPr>
        <p:spPr>
          <a:xfrm>
            <a:off x="454171" y="509533"/>
            <a:ext cx="3668123" cy="954107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3600" dirty="0">
                <a:solidFill>
                  <a:schemeClr val="tx1"/>
                </a:solidFill>
              </a:rPr>
              <a:t>応募資格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E33140A-EF42-27AD-0DF4-F36F202591CA}"/>
              </a:ext>
            </a:extLst>
          </p:cNvPr>
          <p:cNvSpPr/>
          <p:nvPr/>
        </p:nvSpPr>
        <p:spPr>
          <a:xfrm>
            <a:off x="454171" y="3959354"/>
            <a:ext cx="5448820" cy="159615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お問い合わせは</a:t>
            </a:r>
            <a:endParaRPr kumimoji="1" lang="en-US" altLang="ja-JP" sz="2000" dirty="0">
              <a:solidFill>
                <a:schemeClr val="bg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endParaRPr kumimoji="1" lang="en-US" altLang="ja-JP" dirty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高城市学校教育推進課まで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57C82F89-780E-0D3C-612F-99C05EF06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850" y="3909587"/>
            <a:ext cx="2734057" cy="16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278</TotalTime>
  <Words>75</Words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2025-12-04T08:35:10Z</dcterms:modified>
</cp:coreProperties>
</file>