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99CC"/>
    <a:srgbClr val="FF99FF"/>
    <a:srgbClr val="FFFF99"/>
    <a:srgbClr val="996633"/>
    <a:srgbClr val="FFCC99"/>
    <a:srgbClr val="FFFFCC"/>
    <a:srgbClr val="FFCCCC"/>
    <a:srgbClr val="FFCC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4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2BD3DA2E-07A4-4F2A-9C8F-F11E45AB7272}" type="datetimeFigureOut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2025/11/21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00FEF8D-1CB3-D278-044F-9B7B3AC21B50}"/>
              </a:ext>
            </a:extLst>
          </p:cNvPr>
          <p:cNvSpPr txBox="1"/>
          <p:nvPr/>
        </p:nvSpPr>
        <p:spPr>
          <a:xfrm>
            <a:off x="337458" y="870857"/>
            <a:ext cx="6991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おはなし会開催のご案内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D440F1F-90F2-ED6F-3D59-D27DF286ADF5}"/>
              </a:ext>
            </a:extLst>
          </p:cNvPr>
          <p:cNvSpPr txBox="1"/>
          <p:nvPr/>
        </p:nvSpPr>
        <p:spPr>
          <a:xfrm>
            <a:off x="457199" y="1701854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rgbClr val="00B0F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キッズパーク東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23F8AA7-8F97-9FBB-C45F-BEF71CF51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028" y="2322912"/>
            <a:ext cx="4458322" cy="397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八角形 3">
            <a:extLst>
              <a:ext uri="{FF2B5EF4-FFF2-40B4-BE49-F238E27FC236}">
                <a16:creationId xmlns:a16="http://schemas.microsoft.com/office/drawing/2014/main" id="{6517EEC3-F300-09EC-E166-4CE0508A50C1}"/>
              </a:ext>
            </a:extLst>
          </p:cNvPr>
          <p:cNvSpPr/>
          <p:nvPr/>
        </p:nvSpPr>
        <p:spPr>
          <a:xfrm>
            <a:off x="506435" y="436098"/>
            <a:ext cx="4740813" cy="858129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プログラム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4E795DC-8D25-27F5-D2DC-0EEC57D35AAA}"/>
              </a:ext>
            </a:extLst>
          </p:cNvPr>
          <p:cNvSpPr txBox="1"/>
          <p:nvPr/>
        </p:nvSpPr>
        <p:spPr>
          <a:xfrm>
            <a:off x="661180" y="1969477"/>
            <a:ext cx="32431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手遊びとわらべうた</a:t>
            </a:r>
            <a:endParaRPr kumimoji="1" lang="en-US" altLang="ja-JP" sz="2400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絵本の読み聞かせ</a:t>
            </a:r>
            <a:endParaRPr kumimoji="1" lang="en-US" altLang="ja-JP" sz="2400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ストーリーテリング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508E4646-9D17-7588-CC79-C33933300025}"/>
              </a:ext>
            </a:extLst>
          </p:cNvPr>
          <p:cNvSpPr/>
          <p:nvPr/>
        </p:nvSpPr>
        <p:spPr>
          <a:xfrm>
            <a:off x="4572000" y="1892104"/>
            <a:ext cx="3953021" cy="135507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bg1"/>
                </a:solidFill>
              </a:rPr>
              <a:t>親子で参加できます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C759693-2926-24A1-C130-9F5C937F1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59" y="3734404"/>
            <a:ext cx="1924319" cy="2248214"/>
          </a:xfrm>
          <a:prstGeom prst="rect">
            <a:avLst/>
          </a:prstGeom>
        </p:spPr>
      </p:pic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D130BCF1-9B8D-29EE-E26D-49D6F0085864}"/>
              </a:ext>
            </a:extLst>
          </p:cNvPr>
          <p:cNvSpPr/>
          <p:nvPr/>
        </p:nvSpPr>
        <p:spPr>
          <a:xfrm>
            <a:off x="2876841" y="4194709"/>
            <a:ext cx="5535306" cy="1659989"/>
          </a:xfrm>
          <a:prstGeom prst="wedgeRoundRectCallout">
            <a:avLst>
              <a:gd name="adj1" fmla="val -56521"/>
              <a:gd name="adj2" fmla="val 1028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400" dirty="0"/>
              <a:t>ストーリーテリングとは</a:t>
            </a:r>
            <a:endParaRPr kumimoji="1" lang="en-US" altLang="ja-JP" sz="2400" dirty="0"/>
          </a:p>
          <a:p>
            <a:r>
              <a:rPr kumimoji="1" lang="ja-JP" altLang="en-US" sz="2400" u="sng" dirty="0">
                <a:solidFill>
                  <a:srgbClr val="FF6699"/>
                </a:solidFill>
              </a:rPr>
              <a:t>語り手が本を見ずにお話をすること</a:t>
            </a:r>
            <a:r>
              <a:rPr kumimoji="1" lang="ja-JP" altLang="en-US" sz="2400" dirty="0"/>
              <a:t>です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八角形 2">
            <a:extLst>
              <a:ext uri="{FF2B5EF4-FFF2-40B4-BE49-F238E27FC236}">
                <a16:creationId xmlns:a16="http://schemas.microsoft.com/office/drawing/2014/main" id="{30D07B05-81BC-C919-CDC2-41FB9E2F6187}"/>
              </a:ext>
            </a:extLst>
          </p:cNvPr>
          <p:cNvSpPr/>
          <p:nvPr/>
        </p:nvSpPr>
        <p:spPr>
          <a:xfrm>
            <a:off x="506435" y="436098"/>
            <a:ext cx="4740813" cy="858129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開催概要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F650A6EB-E347-24B3-E7E7-8DAB4E52E5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032794"/>
              </p:ext>
            </p:extLst>
          </p:nvPr>
        </p:nvGraphicFramePr>
        <p:xfrm>
          <a:off x="2105025" y="1878263"/>
          <a:ext cx="4933951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9052">
                  <a:extLst>
                    <a:ext uri="{9D8B030D-6E8A-4147-A177-3AD203B41FA5}">
                      <a16:colId xmlns:a16="http://schemas.microsoft.com/office/drawing/2014/main" val="221390724"/>
                    </a:ext>
                  </a:extLst>
                </a:gridCol>
                <a:gridCol w="3134899">
                  <a:extLst>
                    <a:ext uri="{9D8B030D-6E8A-4147-A177-3AD203B41FA5}">
                      <a16:colId xmlns:a16="http://schemas.microsoft.com/office/drawing/2014/main" val="4176162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対象年齢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３歳～１０歳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096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時間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１４：００～１４：３０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9293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場所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お楽しみルーム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601069"/>
                  </a:ext>
                </a:extLst>
              </a:tr>
            </a:tbl>
          </a:graphicData>
        </a:graphic>
      </p:graphicFrame>
      <p:sp>
        <p:nvSpPr>
          <p:cNvPr id="8" name="四角形: メモ 7">
            <a:extLst>
              <a:ext uri="{FF2B5EF4-FFF2-40B4-BE49-F238E27FC236}">
                <a16:creationId xmlns:a16="http://schemas.microsoft.com/office/drawing/2014/main" id="{1B8050CB-9D20-50D0-224F-9038A7C0289F}"/>
              </a:ext>
            </a:extLst>
          </p:cNvPr>
          <p:cNvSpPr/>
          <p:nvPr/>
        </p:nvSpPr>
        <p:spPr>
          <a:xfrm>
            <a:off x="506435" y="4141371"/>
            <a:ext cx="4619018" cy="1554480"/>
          </a:xfrm>
          <a:prstGeom prst="foldedCorner">
            <a:avLst/>
          </a:prstGeom>
          <a:solidFill>
            <a:srgbClr val="00B0F0"/>
          </a:solidFill>
          <a:ln>
            <a:rou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予約は不要ですので</a:t>
            </a:r>
            <a:endParaRPr kumimoji="1" lang="en-US" altLang="ja-JP" sz="2800" b="1" dirty="0">
              <a:solidFill>
                <a:schemeClr val="bg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お気軽にご参加ください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1E68F05-B814-9AD2-0F37-75745C2A6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694" y="3784242"/>
            <a:ext cx="2486372" cy="246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567</TotalTime>
  <Words>62</Words>
  <PresentationFormat>画面に合わせる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cp:lastPrinted>2025-11-20T01:16:34Z</cp:lastPrinted>
  <dcterms:created xsi:type="dcterms:W3CDTF">2022-08-08T04:45:27Z</dcterms:created>
  <dcterms:modified xsi:type="dcterms:W3CDTF">2025-11-21T00:59:22Z</dcterms:modified>
</cp:coreProperties>
</file>