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99"/>
    <a:srgbClr val="66FFFF"/>
    <a:srgbClr val="CC9900"/>
    <a:srgbClr val="CCCC00"/>
    <a:srgbClr val="FFFF99"/>
    <a:srgbClr val="996633"/>
    <a:srgbClr val="FFFFCC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DE80EEB-CF8C-C1F7-0BEA-B9A4322EADC9}"/>
              </a:ext>
            </a:extLst>
          </p:cNvPr>
          <p:cNvSpPr txBox="1"/>
          <p:nvPr/>
        </p:nvSpPr>
        <p:spPr>
          <a:xfrm>
            <a:off x="1472434" y="856887"/>
            <a:ext cx="61991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dirty="0"/>
              <a:t>キャンプ講習会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56D1F2F-F4E8-85FC-692A-C9BE9585085B}"/>
              </a:ext>
            </a:extLst>
          </p:cNvPr>
          <p:cNvSpPr txBox="1"/>
          <p:nvPr/>
        </p:nvSpPr>
        <p:spPr>
          <a:xfrm>
            <a:off x="3528331" y="6001113"/>
            <a:ext cx="2300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アウトドアショップ遊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4081A4F9-BBB8-1D11-B9C9-42CCD68E8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2356154"/>
            <a:ext cx="66675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平行四辺形 2">
            <a:extLst>
              <a:ext uri="{FF2B5EF4-FFF2-40B4-BE49-F238E27FC236}">
                <a16:creationId xmlns:a16="http://schemas.microsoft.com/office/drawing/2014/main" id="{52580CAB-50C1-C050-B455-D8E461715E6E}"/>
              </a:ext>
            </a:extLst>
          </p:cNvPr>
          <p:cNvSpPr/>
          <p:nvPr/>
        </p:nvSpPr>
        <p:spPr>
          <a:xfrm>
            <a:off x="553155" y="428978"/>
            <a:ext cx="3860800" cy="914400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キャンプの悩み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17D0357-2F40-A097-BF05-51C7C63D9054}"/>
              </a:ext>
            </a:extLst>
          </p:cNvPr>
          <p:cNvSpPr txBox="1"/>
          <p:nvPr/>
        </p:nvSpPr>
        <p:spPr>
          <a:xfrm>
            <a:off x="2642625" y="1731018"/>
            <a:ext cx="38587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道具をそろえるのが大変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教えてくれる人がいない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安全面が心配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99AC0DC-4FF1-4FEC-9969-8A1D1EA59493}"/>
              </a:ext>
            </a:extLst>
          </p:cNvPr>
          <p:cNvSpPr txBox="1"/>
          <p:nvPr/>
        </p:nvSpPr>
        <p:spPr>
          <a:xfrm>
            <a:off x="1187604" y="3253369"/>
            <a:ext cx="6768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u="sng" dirty="0">
                <a:solidFill>
                  <a:srgbClr val="7030A0"/>
                </a:solidFill>
              </a:rPr>
              <a:t>初めてのキャンプを全力でサポートします！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26286CA4-07A5-4EB5-1A89-18A8F3FAFCAD}"/>
              </a:ext>
            </a:extLst>
          </p:cNvPr>
          <p:cNvSpPr/>
          <p:nvPr/>
        </p:nvSpPr>
        <p:spPr>
          <a:xfrm>
            <a:off x="3210156" y="4730991"/>
            <a:ext cx="4276494" cy="1358740"/>
          </a:xfrm>
          <a:prstGeom prst="wedgeRoundRectCallout">
            <a:avLst>
              <a:gd name="adj1" fmla="val -59827"/>
              <a:gd name="adj2" fmla="val -2673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>
                <a:latin typeface="+mn-ea"/>
              </a:rPr>
              <a:t>道具は</a:t>
            </a:r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レンタル可能</a:t>
            </a:r>
            <a:endParaRPr kumimoji="1" lang="en-US" altLang="ja-JP" sz="240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2400" dirty="0">
                <a:latin typeface="+mn-ea"/>
              </a:rPr>
              <a:t>スタッフが丁寧に指導します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DB2A1EAD-D82A-6F4B-45E7-2E540CF5B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01" y="4022400"/>
            <a:ext cx="2143424" cy="23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平行四辺形 2">
            <a:extLst>
              <a:ext uri="{FF2B5EF4-FFF2-40B4-BE49-F238E27FC236}">
                <a16:creationId xmlns:a16="http://schemas.microsoft.com/office/drawing/2014/main" id="{425E26C9-1569-7BAC-EA6E-B43890395F56}"/>
              </a:ext>
            </a:extLst>
          </p:cNvPr>
          <p:cNvSpPr/>
          <p:nvPr/>
        </p:nvSpPr>
        <p:spPr>
          <a:xfrm>
            <a:off x="553155" y="428978"/>
            <a:ext cx="3860800" cy="914400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概　要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AC89489D-2829-7B75-0A62-6675DC7E9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298753"/>
              </p:ext>
            </p:extLst>
          </p:nvPr>
        </p:nvGraphicFramePr>
        <p:xfrm>
          <a:off x="1524000" y="1976040"/>
          <a:ext cx="6096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79724872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922481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日にち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内容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052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５月１６日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日帰りコース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4156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６月１３日・１４日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１泊２日基礎コース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388257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644A63B-0518-0119-CECC-32AE61AEED93}"/>
              </a:ext>
            </a:extLst>
          </p:cNvPr>
          <p:cNvSpPr txBox="1"/>
          <p:nvPr/>
        </p:nvSpPr>
        <p:spPr>
          <a:xfrm>
            <a:off x="543493" y="4029369"/>
            <a:ext cx="8057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i="1" dirty="0">
                <a:solidFill>
                  <a:srgbClr val="FFFF00"/>
                </a:solidFill>
              </a:rPr>
              <a:t>参加者には当店オリジナルグッズをプレゼント</a:t>
            </a:r>
            <a:endParaRPr kumimoji="1" lang="en-US" altLang="ja-JP" sz="3200" i="1" dirty="0">
              <a:solidFill>
                <a:srgbClr val="FFFF00"/>
              </a:solidFill>
            </a:endParaRPr>
          </a:p>
        </p:txBody>
      </p:sp>
      <p:sp>
        <p:nvSpPr>
          <p:cNvPr id="7" name="八角形 6">
            <a:extLst>
              <a:ext uri="{FF2B5EF4-FFF2-40B4-BE49-F238E27FC236}">
                <a16:creationId xmlns:a16="http://schemas.microsoft.com/office/drawing/2014/main" id="{D9B42661-F557-1AD1-C910-44A7828D715A}"/>
              </a:ext>
            </a:extLst>
          </p:cNvPr>
          <p:cNvSpPr/>
          <p:nvPr/>
        </p:nvSpPr>
        <p:spPr>
          <a:xfrm>
            <a:off x="1241503" y="4966384"/>
            <a:ext cx="6660994" cy="1037727"/>
          </a:xfrm>
          <a:prstGeom prst="octagon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i="1" dirty="0"/>
              <a:t>ご予約は当店スタッフまで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297</TotalTime>
  <Words>74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2025-12-04T08:38:50Z</dcterms:modified>
</cp:coreProperties>
</file>