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9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１人暮らしで大変だったことは？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料理</c:v>
                </c:pt>
                <c:pt idx="1">
                  <c:v>掃除</c:v>
                </c:pt>
                <c:pt idx="2">
                  <c:v>洗濯</c:v>
                </c:pt>
                <c:pt idx="3">
                  <c:v>防犯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685</c:v>
                </c:pt>
                <c:pt idx="1">
                  <c:v>350</c:v>
                </c:pt>
                <c:pt idx="2">
                  <c:v>92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6B-45CA-BF23-4C584ADEA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59126415"/>
        <c:axId val="1059126895"/>
      </c:barChart>
      <c:catAx>
        <c:axId val="10591264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59126895"/>
        <c:crosses val="autoZero"/>
        <c:auto val="1"/>
        <c:lblAlgn val="ctr"/>
        <c:lblOffset val="100"/>
        <c:noMultiLvlLbl val="0"/>
      </c:catAx>
      <c:valAx>
        <c:axId val="105912689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591264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07F31-A18D-409B-A6CA-63E7890DE7F4}" type="datetimeFigureOut">
              <a:rPr kumimoji="1" lang="ja-JP" altLang="en-US" smtClean="0"/>
              <a:t>2025/12/17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AA650-F5B8-47F4-9DF9-F3384DEE03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7258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ABFE-19FD-499B-8E56-0EFC4C5AAF9F}" type="datetime1">
              <a:rPr kumimoji="1" lang="ja-JP" altLang="en-US" smtClean="0"/>
              <a:t>2025/12/17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2ACA-EB89-4FF1-8CDD-3D2F43F7A9D1}" type="datetime1">
              <a:rPr kumimoji="1" lang="ja-JP" altLang="en-US" smtClean="0"/>
              <a:t>2025/12/17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04851-99B3-4FAF-BC49-9FC933E3D784}" type="datetime1">
              <a:rPr kumimoji="1" lang="ja-JP" altLang="en-US" smtClean="0"/>
              <a:t>2025/12/17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F2DD8-5A07-4E05-B055-357C952682D5}" type="datetime1">
              <a:rPr kumimoji="1" lang="ja-JP" altLang="en-US" smtClean="0"/>
              <a:t>2025/12/17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9DEA-8BBD-4B96-BF21-05D14468C15D}" type="datetime1">
              <a:rPr kumimoji="1" lang="ja-JP" altLang="en-US" smtClean="0"/>
              <a:t>2025/12/17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25296-D926-45B6-9A58-DED0DA9EBD3E}" type="datetime1">
              <a:rPr kumimoji="1" lang="ja-JP" altLang="en-US" smtClean="0"/>
              <a:t>2025/12/17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4077-D455-40B6-98DE-1852390CB04B}" type="datetime1">
              <a:rPr kumimoji="1" lang="ja-JP" altLang="en-US" smtClean="0"/>
              <a:t>2025/12/17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464-96A6-48CE-9A86-A3C59138ABBF}" type="datetime1">
              <a:rPr kumimoji="1" lang="ja-JP" altLang="en-US" smtClean="0"/>
              <a:t>2025/12/17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2A8F-8154-49DC-9010-6F4CCBBD9BD7}" type="datetime1">
              <a:rPr kumimoji="1" lang="ja-JP" altLang="en-US" smtClean="0"/>
              <a:t>2025/12/17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247C-B4D3-4D93-A037-018457C829A8}" type="datetime1">
              <a:rPr kumimoji="1" lang="ja-JP" altLang="en-US" smtClean="0"/>
              <a:t>2025/12/17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6B4C3-E180-406D-B553-421432F770C1}" type="datetime1">
              <a:rPr kumimoji="1" lang="ja-JP" altLang="en-US" smtClean="0"/>
              <a:t>2025/12/17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09848-416A-466B-A82F-6B2B02BB541B}" type="datetime1">
              <a:rPr kumimoji="1" lang="ja-JP" altLang="en-US" smtClean="0"/>
              <a:t>2025/12/17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83E5DCE-3289-3810-477A-C57B31EA2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6B48522-0614-BED7-F79D-1317AC7896AF}"/>
              </a:ext>
            </a:extLst>
          </p:cNvPr>
          <p:cNvSpPr txBox="1"/>
          <p:nvPr/>
        </p:nvSpPr>
        <p:spPr>
          <a:xfrm>
            <a:off x="5446277" y="5229047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シェフミール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65CD3D0-67BE-780C-22D0-06C06BE84474}"/>
              </a:ext>
            </a:extLst>
          </p:cNvPr>
          <p:cNvSpPr/>
          <p:nvPr/>
        </p:nvSpPr>
        <p:spPr>
          <a:xfrm>
            <a:off x="1151792" y="1036594"/>
            <a:ext cx="6840417" cy="2725616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bg1"/>
                </a:solidFill>
                <a:latin typeface="+mn-ea"/>
              </a:rPr>
              <a:t>宅配食で</a:t>
            </a:r>
            <a:endParaRPr kumimoji="1" lang="en-US" altLang="ja-JP" sz="54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kumimoji="1" lang="ja-JP" altLang="en-US" sz="5400" dirty="0">
                <a:solidFill>
                  <a:schemeClr val="bg1"/>
                </a:solidFill>
                <a:latin typeface="+mn-ea"/>
              </a:rPr>
              <a:t>新生活を応援します</a:t>
            </a:r>
            <a:endParaRPr kumimoji="1" lang="en-US" altLang="ja-JP" sz="5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A9E30C1C-DC40-3237-A36A-D5800C952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27" y="4562202"/>
            <a:ext cx="33909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A98DEE3-5CB2-7C06-C320-81BF26C10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D5B28F7-9D63-3B73-342D-B3EA623C1DFA}"/>
              </a:ext>
            </a:extLst>
          </p:cNvPr>
          <p:cNvSpPr txBox="1"/>
          <p:nvPr/>
        </p:nvSpPr>
        <p:spPr>
          <a:xfrm>
            <a:off x="445477" y="326754"/>
            <a:ext cx="34195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>
                <a:solidFill>
                  <a:schemeClr val="accent2"/>
                </a:solidFill>
              </a:rPr>
              <a:t>アンケート調査</a:t>
            </a:r>
          </a:p>
        </p:txBody>
      </p:sp>
      <p:sp>
        <p:nvSpPr>
          <p:cNvPr id="4" name="スクロール: 横 3">
            <a:extLst>
              <a:ext uri="{FF2B5EF4-FFF2-40B4-BE49-F238E27FC236}">
                <a16:creationId xmlns:a16="http://schemas.microsoft.com/office/drawing/2014/main" id="{1DB588A9-0040-9B8E-2526-ED931276ADF5}"/>
              </a:ext>
            </a:extLst>
          </p:cNvPr>
          <p:cNvSpPr/>
          <p:nvPr/>
        </p:nvSpPr>
        <p:spPr>
          <a:xfrm>
            <a:off x="1274884" y="1034640"/>
            <a:ext cx="6594231" cy="1512277"/>
          </a:xfrm>
          <a:prstGeom prst="horizontalScroll">
            <a:avLst/>
          </a:prstGeom>
          <a:solidFill>
            <a:srgbClr val="FFFF99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一人暮らしは</a:t>
            </a:r>
            <a:endParaRPr kumimoji="1" lang="en-US" altLang="ja-JP" sz="2400" dirty="0"/>
          </a:p>
          <a:p>
            <a:pPr algn="ctr"/>
            <a:r>
              <a:rPr kumimoji="1" lang="ja-JP" altLang="en-US" sz="2400" dirty="0">
                <a:solidFill>
                  <a:srgbClr val="FF0000"/>
                </a:solidFill>
              </a:rPr>
              <a:t>食事の準備</a:t>
            </a:r>
            <a:r>
              <a:rPr kumimoji="1" lang="ja-JP" altLang="en-US" sz="2400" dirty="0"/>
              <a:t>が一番の課題</a:t>
            </a:r>
          </a:p>
        </p:txBody>
      </p:sp>
      <p:graphicFrame>
        <p:nvGraphicFramePr>
          <p:cNvPr id="7" name="グラフ 6">
            <a:extLst>
              <a:ext uri="{FF2B5EF4-FFF2-40B4-BE49-F238E27FC236}">
                <a16:creationId xmlns:a16="http://schemas.microsoft.com/office/drawing/2014/main" id="{052A2A7B-F085-3F55-2DFD-47F82DA3B7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6352366"/>
              </p:ext>
            </p:extLst>
          </p:nvPr>
        </p:nvGraphicFramePr>
        <p:xfrm>
          <a:off x="857251" y="2866292"/>
          <a:ext cx="5332534" cy="3490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" name="図 9">
            <a:extLst>
              <a:ext uri="{FF2B5EF4-FFF2-40B4-BE49-F238E27FC236}">
                <a16:creationId xmlns:a16="http://schemas.microsoft.com/office/drawing/2014/main" id="{40DAE14E-63D3-361C-E982-945BC99455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191" y="3254803"/>
            <a:ext cx="1933845" cy="241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7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3DCE787-D697-5DDD-77BD-851163F74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80E9C7A-1744-1759-F1F0-ACA32D374AAE}"/>
              </a:ext>
            </a:extLst>
          </p:cNvPr>
          <p:cNvSpPr txBox="1"/>
          <p:nvPr/>
        </p:nvSpPr>
        <p:spPr>
          <a:xfrm>
            <a:off x="445477" y="326754"/>
            <a:ext cx="5917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>
                <a:solidFill>
                  <a:schemeClr val="accent2"/>
                </a:solidFill>
              </a:rPr>
              <a:t>宅配食でラクしませんか？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E76C5F9-C704-E88E-78C2-C4667465F502}"/>
              </a:ext>
            </a:extLst>
          </p:cNvPr>
          <p:cNvSpPr txBox="1"/>
          <p:nvPr/>
        </p:nvSpPr>
        <p:spPr>
          <a:xfrm>
            <a:off x="2180961" y="1381759"/>
            <a:ext cx="47820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メニューが豊富</a:t>
            </a:r>
            <a:endParaRPr kumimoji="1" lang="en-US" altLang="ja-JP" sz="2400" i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温めるだけですぐに食べられる</a:t>
            </a:r>
            <a:endParaRPr kumimoji="1" lang="en-US" altLang="ja-JP" sz="2400" i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栄養バランスが整っている</a:t>
            </a:r>
            <a:endParaRPr kumimoji="1" lang="en-US" altLang="ja-JP" sz="2400" i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sp>
        <p:nvSpPr>
          <p:cNvPr id="6" name="八角形 5">
            <a:extLst>
              <a:ext uri="{FF2B5EF4-FFF2-40B4-BE49-F238E27FC236}">
                <a16:creationId xmlns:a16="http://schemas.microsoft.com/office/drawing/2014/main" id="{1C4C9960-A4D3-8933-FAA1-BD9310F172B4}"/>
              </a:ext>
            </a:extLst>
          </p:cNvPr>
          <p:cNvSpPr/>
          <p:nvPr/>
        </p:nvSpPr>
        <p:spPr>
          <a:xfrm>
            <a:off x="561906" y="4998009"/>
            <a:ext cx="4943868" cy="1271314"/>
          </a:xfrm>
          <a:prstGeom prst="octagon">
            <a:avLst/>
          </a:prstGeom>
          <a:solidFill>
            <a:schemeClr val="accent6">
              <a:lumMod val="40000"/>
              <a:lumOff val="60000"/>
            </a:schemeClr>
          </a:solidFill>
          <a:ln cap="rnd">
            <a:beve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2400" dirty="0"/>
              <a:t>１週間分ずつ食事をお届け！</a:t>
            </a:r>
            <a:endParaRPr kumimoji="1" lang="en-US" altLang="ja-JP" sz="2400" dirty="0"/>
          </a:p>
          <a:p>
            <a:r>
              <a:rPr kumimoji="1" lang="ja-JP" altLang="en-US" sz="2400" u="sng" dirty="0">
                <a:solidFill>
                  <a:srgbClr val="FF0000"/>
                </a:solidFill>
              </a:rPr>
              <a:t>詳細はホームページで！</a:t>
            </a: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779E2D8E-2D5A-5F06-6BDA-A014CC9856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07107"/>
              </p:ext>
            </p:extLst>
          </p:nvPr>
        </p:nvGraphicFramePr>
        <p:xfrm>
          <a:off x="1452750" y="2898382"/>
          <a:ext cx="62385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2338">
                  <a:extLst>
                    <a:ext uri="{9D8B030D-6E8A-4147-A177-3AD203B41FA5}">
                      <a16:colId xmlns:a16="http://schemas.microsoft.com/office/drawing/2014/main" val="3773635983"/>
                    </a:ext>
                  </a:extLst>
                </a:gridCol>
                <a:gridCol w="3986162">
                  <a:extLst>
                    <a:ext uri="{9D8B030D-6E8A-4147-A177-3AD203B41FA5}">
                      <a16:colId xmlns:a16="http://schemas.microsoft.com/office/drawing/2014/main" val="2156354573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人気メニュー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和風ハンバーグと温野菜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529408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/>
                        <a:t>具材たっぷり中華弁当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622371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/>
                        <a:t>こだわりカレー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6692149"/>
                  </a:ext>
                </a:extLst>
              </a:tr>
            </a:tbl>
          </a:graphicData>
        </a:graphic>
      </p:graphicFrame>
      <p:pic>
        <p:nvPicPr>
          <p:cNvPr id="7" name="図 6">
            <a:extLst>
              <a:ext uri="{FF2B5EF4-FFF2-40B4-BE49-F238E27FC236}">
                <a16:creationId xmlns:a16="http://schemas.microsoft.com/office/drawing/2014/main" id="{26F37859-8D4F-BAE0-27ED-6CBFB3E52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018" y="5090665"/>
            <a:ext cx="1076475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505</TotalTime>
  <Words>76</Words>
  <PresentationFormat>画面に合わせる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</dc:creator>
  <dcterms:created xsi:type="dcterms:W3CDTF">2024-06-26T07:04:09Z</dcterms:created>
  <dcterms:modified xsi:type="dcterms:W3CDTF">2025-12-17T01:23:05Z</dcterms:modified>
</cp:coreProperties>
</file>