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99"/>
    <a:srgbClr val="FFCCFF"/>
    <a:srgbClr val="CCFFFF"/>
    <a:srgbClr val="CCCCFF"/>
    <a:srgbClr val="CCFF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90" y="27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7F4FE0-5714-4C7E-9F9D-461896071BF9}" type="datetimeFigureOut">
              <a:rPr kumimoji="1" lang="ja-JP" altLang="en-US" smtClean="0"/>
              <a:t>2026/1/6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3450A7-261A-41A4-A566-2ADA74212F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8680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D38E7-C571-43FB-843B-C66FFD5ACED3}" type="datetime1">
              <a:rPr kumimoji="1" lang="ja-JP" altLang="en-US" smtClean="0"/>
              <a:t>2026/1/6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F2D42-604A-4D6B-93DE-F775020B7B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97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8B264-50FF-462D-BD47-C9485D817C82}" type="datetime1">
              <a:rPr kumimoji="1" lang="ja-JP" altLang="en-US" smtClean="0"/>
              <a:t>2026/1/6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F2D42-604A-4D6B-93DE-F775020B7B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8375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26A31-4382-468B-8B92-23386E38D0E5}" type="datetime1">
              <a:rPr kumimoji="1" lang="ja-JP" altLang="en-US" smtClean="0"/>
              <a:t>2026/1/6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F2D42-604A-4D6B-93DE-F775020B7B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2420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FB181-5BA0-4AC9-AEC8-42C23E13B300}" type="datetime1">
              <a:rPr kumimoji="1" lang="ja-JP" altLang="en-US" smtClean="0"/>
              <a:t>2026/1/6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F2D42-604A-4D6B-93DE-F775020B7B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5208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B311C-2FFB-42C4-BF0F-513E0062EE41}" type="datetime1">
              <a:rPr kumimoji="1" lang="ja-JP" altLang="en-US" smtClean="0"/>
              <a:t>2026/1/6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F2D42-604A-4D6B-93DE-F775020B7B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8786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DFE5F-585B-4112-8F42-DFDE23B7F343}" type="datetime1">
              <a:rPr kumimoji="1" lang="ja-JP" altLang="en-US" smtClean="0"/>
              <a:t>2026/1/6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F2D42-604A-4D6B-93DE-F775020B7B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117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F7144-0710-49FE-A564-BAC34BA399E4}" type="datetime1">
              <a:rPr kumimoji="1" lang="ja-JP" altLang="en-US" smtClean="0"/>
              <a:t>2026/1/6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F2D42-604A-4D6B-93DE-F775020B7B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6573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FB441-C93B-498C-B2F8-1127FBE83C2A}" type="datetime1">
              <a:rPr kumimoji="1" lang="ja-JP" altLang="en-US" smtClean="0"/>
              <a:t>2026/1/6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F2D42-604A-4D6B-93DE-F775020B7B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4203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A82D-1342-418E-BBA7-79227231E321}" type="datetime1">
              <a:rPr kumimoji="1" lang="ja-JP" altLang="en-US" smtClean="0"/>
              <a:t>2026/1/6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F2D42-604A-4D6B-93DE-F775020B7B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860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09CDD-0730-4FF4-ADB6-114A8A185DAE}" type="datetime1">
              <a:rPr kumimoji="1" lang="ja-JP" altLang="en-US" smtClean="0"/>
              <a:t>2026/1/6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F2D42-604A-4D6B-93DE-F775020B7B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271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F3423-8894-4E0E-82BF-225C8F006C00}" type="datetime1">
              <a:rPr kumimoji="1" lang="ja-JP" altLang="en-US" smtClean="0"/>
              <a:t>2026/1/6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F2D42-604A-4D6B-93DE-F775020B7B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9307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8BF3B-412A-4CC5-8F2E-1CC4E9C03A4E}" type="datetime1">
              <a:rPr kumimoji="1" lang="ja-JP" altLang="en-US" smtClean="0"/>
              <a:t>2026/1/6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F2D42-604A-4D6B-93DE-F775020B7B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6600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308587" y="21999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名前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F2D42-604A-4D6B-93DE-F775020B7B5B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9" name="四角形: 角度付き 8">
            <a:extLst>
              <a:ext uri="{FF2B5EF4-FFF2-40B4-BE49-F238E27FC236}">
                <a16:creationId xmlns:a16="http://schemas.microsoft.com/office/drawing/2014/main" id="{97302C28-74F5-B297-3D47-88D3F8797005}"/>
              </a:ext>
            </a:extLst>
          </p:cNvPr>
          <p:cNvSpPr/>
          <p:nvPr/>
        </p:nvSpPr>
        <p:spPr>
          <a:xfrm>
            <a:off x="936712" y="1052736"/>
            <a:ext cx="7270576" cy="2076470"/>
          </a:xfrm>
          <a:prstGeom prst="bevel">
            <a:avLst/>
          </a:prstGeom>
          <a:solidFill>
            <a:srgbClr val="FFFFCC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デジタルタトゥー</a:t>
            </a: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69C562BF-0E98-AD0E-F15E-E03F63BCB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84" y="3995261"/>
            <a:ext cx="6668431" cy="181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638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7C8160-1415-4828-A940-ECEAF066F9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1B87C44-211D-F9AB-EF05-51F9DA99D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F2D42-604A-4D6B-93DE-F775020B7B5B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A59B427-EEB4-3461-4C90-2B3ED1D94C0C}"/>
              </a:ext>
            </a:extLst>
          </p:cNvPr>
          <p:cNvSpPr txBox="1"/>
          <p:nvPr/>
        </p:nvSpPr>
        <p:spPr>
          <a:xfrm>
            <a:off x="1367439" y="267012"/>
            <a:ext cx="64091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デジタルタトゥーとは？</a:t>
            </a:r>
            <a:endParaRPr kumimoji="1" lang="ja-JP" altLang="en-US" sz="4400" b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sp>
        <p:nvSpPr>
          <p:cNvPr id="2" name="四角形: メモ 1">
            <a:extLst>
              <a:ext uri="{FF2B5EF4-FFF2-40B4-BE49-F238E27FC236}">
                <a16:creationId xmlns:a16="http://schemas.microsoft.com/office/drawing/2014/main" id="{3DDC5D40-06A6-B1C7-C744-2C8C5F675877}"/>
              </a:ext>
            </a:extLst>
          </p:cNvPr>
          <p:cNvSpPr/>
          <p:nvPr/>
        </p:nvSpPr>
        <p:spPr>
          <a:xfrm>
            <a:off x="899592" y="1455434"/>
            <a:ext cx="7344816" cy="1107996"/>
          </a:xfrm>
          <a:prstGeom prst="foldedCorne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半永久的</a:t>
            </a:r>
            <a:r>
              <a:rPr kumimoji="1" lang="ja-JP" altLang="en-US" sz="2400" dirty="0">
                <a:solidFill>
                  <a:schemeClr val="tx1"/>
                </a:solidFill>
                <a:latin typeface="+mn-ea"/>
              </a:rPr>
              <a:t>にインターネット上に情報が残ること</a:t>
            </a:r>
          </a:p>
        </p:txBody>
      </p:sp>
      <p:sp>
        <p:nvSpPr>
          <p:cNvPr id="3" name="矢印: 五方向 2">
            <a:extLst>
              <a:ext uri="{FF2B5EF4-FFF2-40B4-BE49-F238E27FC236}">
                <a16:creationId xmlns:a16="http://schemas.microsoft.com/office/drawing/2014/main" id="{962C584F-6F6D-6384-41D9-798DB27A4C6C}"/>
              </a:ext>
            </a:extLst>
          </p:cNvPr>
          <p:cNvSpPr/>
          <p:nvPr/>
        </p:nvSpPr>
        <p:spPr>
          <a:xfrm>
            <a:off x="467544" y="3212976"/>
            <a:ext cx="2340260" cy="1107996"/>
          </a:xfrm>
          <a:prstGeom prst="homePlate">
            <a:avLst/>
          </a:prstGeom>
          <a:solidFill>
            <a:srgbClr val="FFFFCC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自分の投稿</a:t>
            </a:r>
          </a:p>
        </p:txBody>
      </p:sp>
      <p:sp>
        <p:nvSpPr>
          <p:cNvPr id="6" name="星: 16 pt 5">
            <a:extLst>
              <a:ext uri="{FF2B5EF4-FFF2-40B4-BE49-F238E27FC236}">
                <a16:creationId xmlns:a16="http://schemas.microsoft.com/office/drawing/2014/main" id="{79AD6DE3-004C-5A27-69A3-FBFA9C27964C}"/>
              </a:ext>
            </a:extLst>
          </p:cNvPr>
          <p:cNvSpPr/>
          <p:nvPr/>
        </p:nvSpPr>
        <p:spPr>
          <a:xfrm>
            <a:off x="3402000" y="3212976"/>
            <a:ext cx="2340000" cy="1107996"/>
          </a:xfrm>
          <a:prstGeom prst="star16">
            <a:avLst/>
          </a:prstGeom>
          <a:solidFill>
            <a:srgbClr val="FFC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複製</a:t>
            </a:r>
          </a:p>
        </p:txBody>
      </p:sp>
      <p:sp>
        <p:nvSpPr>
          <p:cNvPr id="7" name="星: 32 pt 6">
            <a:extLst>
              <a:ext uri="{FF2B5EF4-FFF2-40B4-BE49-F238E27FC236}">
                <a16:creationId xmlns:a16="http://schemas.microsoft.com/office/drawing/2014/main" id="{AFE85DB7-0113-E81A-9E65-BBF672B3FFDF}"/>
              </a:ext>
            </a:extLst>
          </p:cNvPr>
          <p:cNvSpPr/>
          <p:nvPr/>
        </p:nvSpPr>
        <p:spPr>
          <a:xfrm>
            <a:off x="6336456" y="3212976"/>
            <a:ext cx="2340000" cy="1107996"/>
          </a:xfrm>
          <a:prstGeom prst="star32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bg1"/>
                </a:solidFill>
              </a:rPr>
              <a:t>さらに</a:t>
            </a:r>
            <a:endParaRPr kumimoji="1" lang="en-US" altLang="ja-JP" sz="2400" dirty="0">
              <a:solidFill>
                <a:schemeClr val="bg1"/>
              </a:solidFill>
            </a:endParaRPr>
          </a:p>
          <a:p>
            <a:pPr algn="ctr"/>
            <a:r>
              <a:rPr kumimoji="1" lang="ja-JP" altLang="en-US" sz="2400" dirty="0">
                <a:solidFill>
                  <a:schemeClr val="bg1"/>
                </a:solidFill>
              </a:rPr>
              <a:t>複製</a:t>
            </a:r>
          </a:p>
        </p:txBody>
      </p:sp>
      <p:sp>
        <p:nvSpPr>
          <p:cNvPr id="12" name="吹き出し: 角を丸めた四角形 11">
            <a:extLst>
              <a:ext uri="{FF2B5EF4-FFF2-40B4-BE49-F238E27FC236}">
                <a16:creationId xmlns:a16="http://schemas.microsoft.com/office/drawing/2014/main" id="{81B49B8A-A79B-F261-35A9-B76243B9C1A9}"/>
              </a:ext>
            </a:extLst>
          </p:cNvPr>
          <p:cNvSpPr/>
          <p:nvPr/>
        </p:nvSpPr>
        <p:spPr>
          <a:xfrm>
            <a:off x="4067944" y="4924625"/>
            <a:ext cx="4687744" cy="1107996"/>
          </a:xfrm>
          <a:prstGeom prst="wedgeRoundRectCallout">
            <a:avLst>
              <a:gd name="adj1" fmla="val -64942"/>
              <a:gd name="adj2" fmla="val -804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2000" i="1" dirty="0"/>
              <a:t>自分で投稿したものは削除できても</a:t>
            </a:r>
            <a:endParaRPr kumimoji="1" lang="en-US" altLang="ja-JP" sz="2000" i="1" dirty="0"/>
          </a:p>
          <a:p>
            <a:r>
              <a:rPr kumimoji="1" lang="ja-JP" altLang="en-US" sz="2000" i="1" dirty="0"/>
              <a:t>他人が複製したものは削除できない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AC8618EA-7B0C-ED1A-5987-4BD0FCC2E9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387859"/>
            <a:ext cx="2667372" cy="2181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18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E504AD4-7275-24E1-AAB8-58497DEE6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F2D42-604A-4D6B-93DE-F775020B7B5B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01CBAD8-CDAF-CAC6-17FC-36A67F8C8849}"/>
              </a:ext>
            </a:extLst>
          </p:cNvPr>
          <p:cNvSpPr txBox="1"/>
          <p:nvPr/>
        </p:nvSpPr>
        <p:spPr>
          <a:xfrm>
            <a:off x="1367437" y="267012"/>
            <a:ext cx="64091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非公開</a:t>
            </a:r>
            <a:r>
              <a:rPr lang="ja-JP" altLang="en-US" sz="4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でも</a:t>
            </a:r>
            <a:r>
              <a:rPr kumimoji="1" lang="ja-JP" altLang="en-US" sz="4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油断は禁物！</a:t>
            </a:r>
          </a:p>
        </p:txBody>
      </p:sp>
      <p:sp>
        <p:nvSpPr>
          <p:cNvPr id="8" name="額縁 14">
            <a:extLst>
              <a:ext uri="{FF2B5EF4-FFF2-40B4-BE49-F238E27FC236}">
                <a16:creationId xmlns:a16="http://schemas.microsoft.com/office/drawing/2014/main" id="{8B1BC802-58BA-FB06-5520-2981BD6C506F}"/>
              </a:ext>
            </a:extLst>
          </p:cNvPr>
          <p:cNvSpPr/>
          <p:nvPr/>
        </p:nvSpPr>
        <p:spPr>
          <a:xfrm>
            <a:off x="727454" y="4686449"/>
            <a:ext cx="7689092" cy="144016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800" dirty="0">
                <a:solidFill>
                  <a:srgbClr val="FF0000"/>
                </a:solidFill>
              </a:rPr>
              <a:t>ＳＮＳは世界</a:t>
            </a:r>
            <a:r>
              <a:rPr kumimoji="1" lang="ja-JP" altLang="en-US" sz="2800" dirty="0">
                <a:solidFill>
                  <a:srgbClr val="FF0000"/>
                </a:solidFill>
              </a:rPr>
              <a:t>中に大声で叫んでいることと同じ</a:t>
            </a:r>
            <a:endParaRPr kumimoji="1" lang="en-US" altLang="ja-JP" sz="2800" dirty="0">
              <a:solidFill>
                <a:srgbClr val="FF0000"/>
              </a:solidFill>
            </a:endParaRPr>
          </a:p>
          <a:p>
            <a:pPr algn="ctr"/>
            <a:r>
              <a:rPr kumimoji="1" lang="ja-JP" altLang="en-US" sz="2800" dirty="0">
                <a:solidFill>
                  <a:srgbClr val="FF0000"/>
                </a:solidFill>
              </a:rPr>
              <a:t>という認識を持って利用しよう！</a:t>
            </a:r>
            <a:endParaRPr kumimoji="1" lang="en-US" altLang="ja-JP" sz="2800" dirty="0">
              <a:solidFill>
                <a:srgbClr val="FF0000"/>
              </a:solidFill>
            </a:endParaRPr>
          </a:p>
        </p:txBody>
      </p:sp>
      <p:sp>
        <p:nvSpPr>
          <p:cNvPr id="9" name="スクロール: 横 8">
            <a:extLst>
              <a:ext uri="{FF2B5EF4-FFF2-40B4-BE49-F238E27FC236}">
                <a16:creationId xmlns:a16="http://schemas.microsoft.com/office/drawing/2014/main" id="{27B4B3CC-07BE-98DE-324D-4C5684B9FC4C}"/>
              </a:ext>
            </a:extLst>
          </p:cNvPr>
          <p:cNvSpPr/>
          <p:nvPr/>
        </p:nvSpPr>
        <p:spPr>
          <a:xfrm>
            <a:off x="3491880" y="1571256"/>
            <a:ext cx="5040560" cy="1155358"/>
          </a:xfrm>
          <a:prstGeom prst="horizontalScroll">
            <a:avLst/>
          </a:prstGeom>
          <a:solidFill>
            <a:srgbClr val="CCFF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/>
              <a:t>スクリーンショットで拡散することは容易</a:t>
            </a:r>
          </a:p>
        </p:txBody>
      </p:sp>
      <p:sp>
        <p:nvSpPr>
          <p:cNvPr id="10" name="スクロール: 横 9">
            <a:extLst>
              <a:ext uri="{FF2B5EF4-FFF2-40B4-BE49-F238E27FC236}">
                <a16:creationId xmlns:a16="http://schemas.microsoft.com/office/drawing/2014/main" id="{CA8578ED-EF54-4CE3-7B75-4A3165C3895D}"/>
              </a:ext>
            </a:extLst>
          </p:cNvPr>
          <p:cNvSpPr/>
          <p:nvPr/>
        </p:nvSpPr>
        <p:spPr>
          <a:xfrm>
            <a:off x="3491880" y="2851321"/>
            <a:ext cx="5040560" cy="1155358"/>
          </a:xfrm>
          <a:prstGeom prst="horizontalScroll">
            <a:avLst/>
          </a:prstGeom>
          <a:solidFill>
            <a:srgbClr val="FFCC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/>
              <a:t>ＩＰアドレスで住所を特定することは可能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338A14BA-73A2-8021-E8EA-BD5656A130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98635"/>
            <a:ext cx="2495898" cy="230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57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3375</TotalTime>
  <Words>82</Words>
  <Application>Microsoft Office PowerPoint</Application>
  <PresentationFormat>画面に合わせる 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7" baseType="lpstr">
      <vt:lpstr>ＭＳ 明朝</vt:lpstr>
      <vt:lpstr>Arial</vt:lpstr>
      <vt:lpstr>Calibri</vt:lpstr>
      <vt:lpstr>Office ​​テーマ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</dc:creator>
  <dcterms:created xsi:type="dcterms:W3CDTF">2016-05-10T08:10:36Z</dcterms:created>
  <dcterms:modified xsi:type="dcterms:W3CDTF">2026-01-06T08:33:05Z</dcterms:modified>
</cp:coreProperties>
</file>