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66FF"/>
    <a:srgbClr val="FF99FF"/>
    <a:srgbClr val="CCECFF"/>
    <a:srgbClr val="CCFF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6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C5E3159-9773-BF2B-BDBE-E347AD827E78}"/>
              </a:ext>
            </a:extLst>
          </p:cNvPr>
          <p:cNvSpPr txBox="1"/>
          <p:nvPr/>
        </p:nvSpPr>
        <p:spPr>
          <a:xfrm>
            <a:off x="2275538" y="1161048"/>
            <a:ext cx="45929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自然の素材</a:t>
            </a: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でイベントを楽しもう！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8A25AA2-2EC0-36E4-A75A-21E763EC86E6}"/>
              </a:ext>
            </a:extLst>
          </p:cNvPr>
          <p:cNvSpPr/>
          <p:nvPr/>
        </p:nvSpPr>
        <p:spPr>
          <a:xfrm>
            <a:off x="1180599" y="1931068"/>
            <a:ext cx="6782803" cy="2183731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>
                <a:solidFill>
                  <a:schemeClr val="bg1"/>
                </a:solidFill>
              </a:rPr>
              <a:t>松ぼっくりアート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3E7D735-758D-AB18-2B0F-07E2D0FA56C4}"/>
              </a:ext>
            </a:extLst>
          </p:cNvPr>
          <p:cNvSpPr txBox="1"/>
          <p:nvPr/>
        </p:nvSpPr>
        <p:spPr>
          <a:xfrm>
            <a:off x="2950402" y="4854742"/>
            <a:ext cx="32431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6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参加費無料</a:t>
            </a:r>
            <a:endParaRPr kumimoji="1" lang="en-US" altLang="ja-JP" sz="36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6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当日参加可能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八角形 1">
            <a:extLst>
              <a:ext uri="{FF2B5EF4-FFF2-40B4-BE49-F238E27FC236}">
                <a16:creationId xmlns:a16="http://schemas.microsoft.com/office/drawing/2014/main" id="{85A5773C-2570-3A85-DD2A-9B982DE98B75}"/>
              </a:ext>
            </a:extLst>
          </p:cNvPr>
          <p:cNvSpPr/>
          <p:nvPr/>
        </p:nvSpPr>
        <p:spPr>
          <a:xfrm>
            <a:off x="1180599" y="439152"/>
            <a:ext cx="6782803" cy="1269331"/>
          </a:xfrm>
          <a:prstGeom prst="octagon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実施月とイベントテーマ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B8E05D71-3119-8ED3-6592-42DFDCC1703D}"/>
              </a:ext>
            </a:extLst>
          </p:cNvPr>
          <p:cNvSpPr/>
          <p:nvPr/>
        </p:nvSpPr>
        <p:spPr>
          <a:xfrm>
            <a:off x="391027" y="2370220"/>
            <a:ext cx="2562726" cy="256272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/>
              <a:t>１０月</a:t>
            </a:r>
            <a:endParaRPr kumimoji="1" lang="en-US" altLang="ja-JP" sz="2400" u="sng" dirty="0"/>
          </a:p>
          <a:p>
            <a:pPr algn="ctr"/>
            <a:r>
              <a:rPr kumimoji="1" lang="ja-JP" altLang="en-US" sz="2400" dirty="0"/>
              <a:t>ハロウィーン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0B9C3748-25B5-7275-4DEF-A9C8B63C0A12}"/>
              </a:ext>
            </a:extLst>
          </p:cNvPr>
          <p:cNvSpPr/>
          <p:nvPr/>
        </p:nvSpPr>
        <p:spPr>
          <a:xfrm>
            <a:off x="3290637" y="2370220"/>
            <a:ext cx="2562726" cy="256272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/>
              <a:t>１２月</a:t>
            </a:r>
            <a:endParaRPr kumimoji="1" lang="en-US" altLang="ja-JP" sz="2400" u="sng" dirty="0"/>
          </a:p>
          <a:p>
            <a:pPr algn="ctr"/>
            <a:r>
              <a:rPr kumimoji="1" lang="ja-JP" altLang="en-US" sz="2400" dirty="0"/>
              <a:t>クリスマス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F5F26909-6167-883D-BC22-BF1566CA785A}"/>
              </a:ext>
            </a:extLst>
          </p:cNvPr>
          <p:cNvSpPr/>
          <p:nvPr/>
        </p:nvSpPr>
        <p:spPr>
          <a:xfrm>
            <a:off x="6190247" y="2370220"/>
            <a:ext cx="2562726" cy="2562726"/>
          </a:xfrm>
          <a:prstGeom prst="ellipse">
            <a:avLst/>
          </a:prstGeom>
          <a:solidFill>
            <a:srgbClr val="FF66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/>
              <a:t>２月</a:t>
            </a:r>
            <a:endParaRPr kumimoji="1" lang="en-US" altLang="ja-JP" sz="2400" u="sng" dirty="0"/>
          </a:p>
          <a:p>
            <a:pPr algn="ctr"/>
            <a:r>
              <a:rPr kumimoji="1" lang="ja-JP" altLang="en-US" sz="2400"/>
              <a:t>ひな祭り</a:t>
            </a:r>
            <a:endParaRPr kumimoji="1" lang="ja-JP" altLang="en-US" sz="24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8F0BC5C-6257-ECE3-C24F-728B1DC0EA5F}"/>
              </a:ext>
            </a:extLst>
          </p:cNvPr>
          <p:cNvSpPr txBox="1"/>
          <p:nvPr/>
        </p:nvSpPr>
        <p:spPr>
          <a:xfrm>
            <a:off x="4093123" y="5859379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詳細はチラシをご確認ください！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24</TotalTime>
  <Words>37</Words>
  <PresentationFormat>画面に合わせる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2024-08-06T02:00:47Z</dcterms:created>
  <dcterms:modified xsi:type="dcterms:W3CDTF">2024-11-21T06:50:32Z</dcterms:modified>
</cp:coreProperties>
</file>