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7938E-C56C-4521-B6E3-3B7CF3F34EDC}" type="datetimeFigureOut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43E1-17CD-4E70-ADF7-E25E44411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971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356B-8DBE-42F5-A8E1-4AD8CE53561C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72A3-10A4-4B25-A268-D6EAA446D62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517A-C12C-41D2-869A-89ECFC7D90D9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9749-4519-4726-A090-B850E1F9FEFE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78D4-3859-495C-B84C-4A2F0160B1B2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ABE5-91F9-42CC-89A9-3D91F271DBC1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322A3-EB1D-4D40-94BB-1AFDD07B9A7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3DD2-23B5-499E-85F1-B81D9B0D3D5E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C8A-865C-43B8-A6F9-CFD7811D100E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8701-64AB-41DC-9D1B-D97F86BF29F4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EB7CD-3F10-4351-A812-A0A789E8A933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75324-531D-4706-AC6F-8425968F4C67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ブローチ 4">
            <a:extLst>
              <a:ext uri="{FF2B5EF4-FFF2-40B4-BE49-F238E27FC236}">
                <a16:creationId xmlns:a16="http://schemas.microsoft.com/office/drawing/2014/main" id="{2C3EA1A6-90AD-4243-3940-0E2531EEA455}"/>
              </a:ext>
            </a:extLst>
          </p:cNvPr>
          <p:cNvSpPr/>
          <p:nvPr/>
        </p:nvSpPr>
        <p:spPr>
          <a:xfrm>
            <a:off x="397565" y="1406088"/>
            <a:ext cx="3710608" cy="1191337"/>
          </a:xfrm>
          <a:prstGeom prst="plaqu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デザイン講座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7EF1D99-579A-C639-028A-943DBEE9122D}"/>
              </a:ext>
            </a:extLst>
          </p:cNvPr>
          <p:cNvSpPr txBox="1"/>
          <p:nvPr/>
        </p:nvSpPr>
        <p:spPr>
          <a:xfrm>
            <a:off x="397565" y="2862469"/>
            <a:ext cx="344838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色相環を</a:t>
            </a:r>
            <a:endParaRPr kumimoji="1" lang="en-US" altLang="ja-JP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学ぼう！</a:t>
            </a:r>
            <a:endParaRPr kumimoji="1" lang="en-US" altLang="ja-JP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B94CC1-1825-8869-15F3-3533277BB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A2DAD59-0DA0-77E7-7099-7A10F354E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58" y="1088036"/>
            <a:ext cx="371475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436897FD-3946-E389-A4C5-859A191C1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493844"/>
              </p:ext>
            </p:extLst>
          </p:nvPr>
        </p:nvGraphicFramePr>
        <p:xfrm>
          <a:off x="457200" y="4252102"/>
          <a:ext cx="455022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834">
                  <a:extLst>
                    <a:ext uri="{9D8B030D-6E8A-4147-A177-3AD203B41FA5}">
                      <a16:colId xmlns:a16="http://schemas.microsoft.com/office/drawing/2014/main" val="2028507273"/>
                    </a:ext>
                  </a:extLst>
                </a:gridCol>
                <a:gridCol w="3269395">
                  <a:extLst>
                    <a:ext uri="{9D8B030D-6E8A-4147-A177-3AD203B41FA5}">
                      <a16:colId xmlns:a16="http://schemas.microsoft.com/office/drawing/2014/main" val="4213351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i="0" dirty="0">
                          <a:solidFill>
                            <a:srgbClr val="FF0000"/>
                          </a:solidFill>
                        </a:rPr>
                        <a:t>類似色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隣り合う色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1332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i="0" dirty="0">
                          <a:solidFill>
                            <a:srgbClr val="FF0000"/>
                          </a:solidFill>
                        </a:rPr>
                        <a:t>補色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相互に向かい合う位置にある色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9315108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57A6A8-353D-8738-835B-2AE75E16CC1D}"/>
              </a:ext>
            </a:extLst>
          </p:cNvPr>
          <p:cNvSpPr txBox="1"/>
          <p:nvPr/>
        </p:nvSpPr>
        <p:spPr>
          <a:xfrm>
            <a:off x="3065017" y="192274"/>
            <a:ext cx="30139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色相環とは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D2580B00-8A9D-7E50-E900-199E36D3E39E}"/>
              </a:ext>
            </a:extLst>
          </p:cNvPr>
          <p:cNvSpPr/>
          <p:nvPr/>
        </p:nvSpPr>
        <p:spPr>
          <a:xfrm>
            <a:off x="822063" y="1553090"/>
            <a:ext cx="7499875" cy="1451367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i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色相を環状に配置したもので</a:t>
            </a:r>
            <a:endParaRPr lang="en-US" altLang="ja-JP" sz="2800" i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i="1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色の関係性</a:t>
            </a:r>
            <a:r>
              <a:rPr lang="ja-JP" altLang="en-US" sz="2800" i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を識別するために利用されている</a:t>
            </a:r>
            <a:endParaRPr kumimoji="1" lang="ja-JP" altLang="en-US" sz="2800" i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2AB968F-C679-0AC6-41D3-1F9D9B565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5920B9-CD72-3C04-B8C5-E5EB899D3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508" y="3620417"/>
            <a:ext cx="2562583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E45986-771A-14E9-C626-38B0121ABF49}"/>
              </a:ext>
            </a:extLst>
          </p:cNvPr>
          <p:cNvSpPr txBox="1"/>
          <p:nvPr/>
        </p:nvSpPr>
        <p:spPr>
          <a:xfrm>
            <a:off x="2499157" y="192274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色が与える印象</a:t>
            </a:r>
          </a:p>
        </p:txBody>
      </p:sp>
      <p:sp>
        <p:nvSpPr>
          <p:cNvPr id="3" name="吹き出し: 右矢印 2">
            <a:extLst>
              <a:ext uri="{FF2B5EF4-FFF2-40B4-BE49-F238E27FC236}">
                <a16:creationId xmlns:a16="http://schemas.microsoft.com/office/drawing/2014/main" id="{6D7E4436-853C-0E6F-F51B-E143F31A5A99}"/>
              </a:ext>
            </a:extLst>
          </p:cNvPr>
          <p:cNvSpPr/>
          <p:nvPr/>
        </p:nvSpPr>
        <p:spPr>
          <a:xfrm>
            <a:off x="457200" y="1562680"/>
            <a:ext cx="2890747" cy="1058400"/>
          </a:xfrm>
          <a:prstGeom prst="rightArrowCallou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類似色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9375ABDB-01AF-8A69-EDEA-694F65116BAE}"/>
              </a:ext>
            </a:extLst>
          </p:cNvPr>
          <p:cNvSpPr/>
          <p:nvPr/>
        </p:nvSpPr>
        <p:spPr>
          <a:xfrm>
            <a:off x="457200" y="3119505"/>
            <a:ext cx="2890747" cy="1057820"/>
          </a:xfrm>
          <a:prstGeom prst="right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補色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2B06B3-9815-2D91-DE24-EFAA6313448E}"/>
              </a:ext>
            </a:extLst>
          </p:cNvPr>
          <p:cNvSpPr txBox="1"/>
          <p:nvPr/>
        </p:nvSpPr>
        <p:spPr>
          <a:xfrm>
            <a:off x="3637988" y="1675801"/>
            <a:ext cx="46346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色彩が調和し統一感が生まれる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上品なイメージを与える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D03182-17C7-EF90-84EE-9A98F7261F46}"/>
              </a:ext>
            </a:extLst>
          </p:cNvPr>
          <p:cNvSpPr txBox="1"/>
          <p:nvPr/>
        </p:nvSpPr>
        <p:spPr>
          <a:xfrm>
            <a:off x="3637988" y="3220884"/>
            <a:ext cx="4063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/>
              <a:t>コントラストが強く出る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瞬間的なインパクトを与える</a:t>
            </a: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BB2B46C2-BF22-74DC-E367-222C22BA6FEE}"/>
              </a:ext>
            </a:extLst>
          </p:cNvPr>
          <p:cNvSpPr/>
          <p:nvPr/>
        </p:nvSpPr>
        <p:spPr>
          <a:xfrm>
            <a:off x="2903810" y="5064969"/>
            <a:ext cx="4702890" cy="1057821"/>
          </a:xfrm>
          <a:prstGeom prst="wedgeRectCallout">
            <a:avLst>
              <a:gd name="adj1" fmla="val -60474"/>
              <a:gd name="adj2" fmla="val -1262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色の組み合わせを意識しよう！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877FEB3-ECC1-DD4D-B69C-0FEAD491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1992507-E05D-0AAB-7928-0E14F62C9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54148"/>
            <a:ext cx="1619476" cy="20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151</TotalTime>
  <Words>81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2024-08-07T23:51:58Z</dcterms:created>
  <dcterms:modified xsi:type="dcterms:W3CDTF">2024-11-14T02:21:36Z</dcterms:modified>
</cp:coreProperties>
</file>