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CC"/>
    <a:srgbClr val="FFCC66"/>
    <a:srgbClr val="FFFF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7A363-DEF0-49A7-B685-1CF3F356A44F}" type="datetimeFigureOut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91104-7192-4003-9BAD-CF2C37B9C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82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1B0DC-8005-43A6-B7D6-04B06C57B999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8383-0693-495F-906C-6257C0CDD928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93897-F2A4-4A33-8BEE-C73C334BE4FA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3BE0-5B60-4914-96B6-0C56D8EB5D9B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769ED-F402-463A-8D27-9F78D21404B2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DF2C-2DB1-44A7-BC65-7E22A1A74905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08C5-0537-44E2-BA7B-8F7C4DCE1168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1DB7-C9D4-4E43-9D66-DC9572864353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AE46-EB5E-4B4F-B824-C693858FD2BB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6503B-2D6A-4130-ACEC-7A454C8CCDAB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3BECB-FCED-436B-B536-26D0EF291744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083A3-43FC-496E-8803-C3A27906523C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4A2379F-9999-FD50-2BEB-25C593567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8C8430DA-09C0-6891-0937-B07D3E639A3B}"/>
              </a:ext>
            </a:extLst>
          </p:cNvPr>
          <p:cNvSpPr/>
          <p:nvPr/>
        </p:nvSpPr>
        <p:spPr>
          <a:xfrm>
            <a:off x="1236617" y="1375320"/>
            <a:ext cx="6670766" cy="2203268"/>
          </a:xfrm>
          <a:prstGeom prst="octagon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朝活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をしよう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C0A565B-EF0A-39F5-8FC7-7A874AB73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72" y="4003560"/>
            <a:ext cx="2372056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FD62CD4-CCE5-EAFD-A084-FF2D0951F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D2F69B92-DA28-CF15-F087-7119F3CE6AE6}"/>
              </a:ext>
            </a:extLst>
          </p:cNvPr>
          <p:cNvSpPr/>
          <p:nvPr/>
        </p:nvSpPr>
        <p:spPr>
          <a:xfrm>
            <a:off x="402529" y="330926"/>
            <a:ext cx="4727269" cy="1002611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accent2"/>
                </a:solidFill>
              </a:rPr>
              <a:t>朝活とは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F5804E-A752-389C-727E-B4653968A51A}"/>
              </a:ext>
            </a:extLst>
          </p:cNvPr>
          <p:cNvSpPr txBox="1"/>
          <p:nvPr/>
        </p:nvSpPr>
        <p:spPr>
          <a:xfrm>
            <a:off x="402529" y="1927779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朝早く起きて通学前などの時間帯に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趣味や勉強などのさまざまな活動に取り組むこと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9368239-745D-0FE9-DCD1-3A82CDEFF0C5}"/>
              </a:ext>
            </a:extLst>
          </p:cNvPr>
          <p:cNvSpPr/>
          <p:nvPr/>
        </p:nvSpPr>
        <p:spPr>
          <a:xfrm>
            <a:off x="1910715" y="3363856"/>
            <a:ext cx="5322571" cy="94901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朝活にはメリットがたくさん！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083D60E-F1B1-4941-7FDF-17551433EE19}"/>
              </a:ext>
            </a:extLst>
          </p:cNvPr>
          <p:cNvSpPr txBox="1"/>
          <p:nvPr/>
        </p:nvSpPr>
        <p:spPr>
          <a:xfrm>
            <a:off x="2540034" y="4789095"/>
            <a:ext cx="40639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+mn-ea"/>
              </a:rPr>
              <a:t>生活リズムが整う</a:t>
            </a:r>
            <a:endParaRPr kumimoji="1" lang="en-US" altLang="ja-JP" sz="2800" i="1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+mn-ea"/>
              </a:rPr>
              <a:t>効率よく活動できる</a:t>
            </a:r>
            <a:endParaRPr kumimoji="1" lang="en-US" altLang="ja-JP" sz="2800" i="1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+mn-ea"/>
              </a:rPr>
              <a:t>心に余裕ができる　など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A806E07-52C1-7883-CB20-79DA0DA6E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302B1E-112D-D23B-5280-3A7151751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392059"/>
              </p:ext>
            </p:extLst>
          </p:nvPr>
        </p:nvGraphicFramePr>
        <p:xfrm>
          <a:off x="1395720" y="2317751"/>
          <a:ext cx="6352561" cy="13730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554">
                  <a:extLst>
                    <a:ext uri="{9D8B030D-6E8A-4147-A177-3AD203B41FA5}">
                      <a16:colId xmlns:a16="http://schemas.microsoft.com/office/drawing/2014/main" val="2002572928"/>
                    </a:ext>
                  </a:extLst>
                </a:gridCol>
                <a:gridCol w="5336007">
                  <a:extLst>
                    <a:ext uri="{9D8B030D-6E8A-4147-A177-3AD203B41FA5}">
                      <a16:colId xmlns:a16="http://schemas.microsoft.com/office/drawing/2014/main" val="2078880228"/>
                    </a:ext>
                  </a:extLst>
                </a:gridCol>
              </a:tblGrid>
              <a:tr h="45865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運動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頭と体が目覚めリフレッシュできる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63735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読書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静かな早朝は読書に集中できる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7718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勉強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朝活用の勉強会なども各地で開催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16804"/>
                  </a:ext>
                </a:extLst>
              </a:tr>
            </a:tbl>
          </a:graphicData>
        </a:graphic>
      </p:graphicFrame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767DF200-07E9-886D-B7F1-706698152F14}"/>
              </a:ext>
            </a:extLst>
          </p:cNvPr>
          <p:cNvSpPr/>
          <p:nvPr/>
        </p:nvSpPr>
        <p:spPr>
          <a:xfrm>
            <a:off x="2837540" y="4675016"/>
            <a:ext cx="5008884" cy="1272524"/>
          </a:xfrm>
          <a:prstGeom prst="wedgeRoundRectCallout">
            <a:avLst>
              <a:gd name="adj1" fmla="val -59239"/>
              <a:gd name="adj2" fmla="val -695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上手に取り入れて</a:t>
            </a:r>
            <a:endParaRPr kumimoji="1" lang="en-US" altLang="ja-JP" sz="28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時間を</a:t>
            </a:r>
            <a:r>
              <a:rPr kumimoji="1" lang="ja-JP" altLang="en-US" sz="2800" u="sng" dirty="0">
                <a:solidFill>
                  <a:srgbClr val="0070C0"/>
                </a:solidFill>
              </a:rPr>
              <a:t>有効活用</a:t>
            </a:r>
            <a:r>
              <a:rPr kumimoji="1" lang="ja-JP" altLang="en-US" sz="2800" dirty="0">
                <a:solidFill>
                  <a:srgbClr val="0070C0"/>
                </a:solidFill>
              </a:rPr>
              <a:t>しましょう！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FD757180-1791-66C0-2049-57FB0E1F5C03}"/>
              </a:ext>
            </a:extLst>
          </p:cNvPr>
          <p:cNvSpPr/>
          <p:nvPr/>
        </p:nvSpPr>
        <p:spPr>
          <a:xfrm>
            <a:off x="402529" y="330926"/>
            <a:ext cx="4727269" cy="1002611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accent2"/>
                </a:solidFill>
              </a:rPr>
              <a:t>おすすめの活動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6387FFF-9770-810E-2A54-7473D4122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" y="4563461"/>
            <a:ext cx="1924319" cy="149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76</TotalTime>
  <Words>93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2024-08-16T05:37:44Z</dcterms:created>
  <dcterms:modified xsi:type="dcterms:W3CDTF">2024-11-14T02:12:34Z</dcterms:modified>
</cp:coreProperties>
</file>