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99"/>
    <a:srgbClr val="FFCCCC"/>
    <a:srgbClr val="CDFFFF"/>
    <a:srgbClr val="CCFFCC"/>
    <a:srgbClr val="FFFF99"/>
    <a:srgbClr val="FFCCFF"/>
    <a:srgbClr val="CCCCFF"/>
    <a:srgbClr val="CCFF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6BEC3-AE06-4164-99BE-2A19301548B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E6F96-559B-4E8E-A233-DAC7F431D3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29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3DE58-E22B-4C7D-A64B-AE8450AE2139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B756-A205-4D33-9E19-D57BAB7E5AB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9FC2-F687-43F0-A0CB-3A6DC183914C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DE11-8B84-4B3A-9F08-113B3B60E04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4CD-E43C-42AE-A791-2DEBF5BB7E0C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5EED-E755-47AE-AF46-98C43B489075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7404-6A67-4F2C-934F-FD48204B54A1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99D6-967A-4AB5-971B-57B52E635A5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60D1-580D-4945-9D6A-388E63E08C41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BBEBE-0F2F-4924-BF25-7B948FBBB3EA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528C-DA3D-4FAB-879A-E0D97949DCD1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>
            <a:alpha val="9882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BE1A1-0B77-49B2-9C31-6DEF1764AC9B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B5661-16B0-AF42-5038-0FE2357E12FE}"/>
              </a:ext>
            </a:extLst>
          </p:cNvPr>
          <p:cNvSpPr/>
          <p:nvPr/>
        </p:nvSpPr>
        <p:spPr>
          <a:xfrm>
            <a:off x="553737" y="1105930"/>
            <a:ext cx="8036526" cy="232307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古くなった木製家具</a:t>
            </a:r>
            <a:endParaRPr kumimoji="1" lang="en-US" altLang="ja-JP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粗大ゴミへ出す前に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30E886-0A42-4948-3BCA-E6BE4C37DC32}"/>
              </a:ext>
            </a:extLst>
          </p:cNvPr>
          <p:cNvSpPr txBox="1"/>
          <p:nvPr/>
        </p:nvSpPr>
        <p:spPr>
          <a:xfrm>
            <a:off x="5183333" y="501867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i="1" u="sng" dirty="0"/>
              <a:t>三港製作所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BB8357-E1B8-B0A8-4CEC-388B9472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4282424-A5E8-7BF0-1529-8A8047A91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13" y="4248876"/>
            <a:ext cx="2743583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D9FFBA23-15A6-F552-BD30-192A199A4E25}"/>
              </a:ext>
            </a:extLst>
          </p:cNvPr>
          <p:cNvSpPr/>
          <p:nvPr/>
        </p:nvSpPr>
        <p:spPr>
          <a:xfrm>
            <a:off x="281911" y="315097"/>
            <a:ext cx="6876535" cy="1044146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ご提案１　手入れして再利用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E80FFFF-DC97-96A2-78B6-2E21F789DB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21919"/>
              </p:ext>
            </p:extLst>
          </p:nvPr>
        </p:nvGraphicFramePr>
        <p:xfrm>
          <a:off x="1524000" y="2101335"/>
          <a:ext cx="6096000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4935">
                  <a:extLst>
                    <a:ext uri="{9D8B030D-6E8A-4147-A177-3AD203B41FA5}">
                      <a16:colId xmlns:a16="http://schemas.microsoft.com/office/drawing/2014/main" val="2918420495"/>
                    </a:ext>
                  </a:extLst>
                </a:gridCol>
                <a:gridCol w="4401065">
                  <a:extLst>
                    <a:ext uri="{9D8B030D-6E8A-4147-A177-3AD203B41FA5}">
                      <a16:colId xmlns:a16="http://schemas.microsoft.com/office/drawing/2014/main" val="847916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</a:rPr>
                        <a:t>リペア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汚れやガタつきなどを解消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52868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</a:rPr>
                        <a:t>リメーク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テイスト変更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別の家具に作り替える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3805224"/>
                  </a:ext>
                </a:extLst>
              </a:tr>
            </a:tbl>
          </a:graphicData>
        </a:graphic>
      </p:graphicFrame>
      <p:sp>
        <p:nvSpPr>
          <p:cNvPr id="6" name="楕円 5">
            <a:extLst>
              <a:ext uri="{FF2B5EF4-FFF2-40B4-BE49-F238E27FC236}">
                <a16:creationId xmlns:a16="http://schemas.microsoft.com/office/drawing/2014/main" id="{6AA270A4-1E06-6C9A-F871-3D232FE99FD1}"/>
              </a:ext>
            </a:extLst>
          </p:cNvPr>
          <p:cNvSpPr/>
          <p:nvPr/>
        </p:nvSpPr>
        <p:spPr>
          <a:xfrm>
            <a:off x="2413099" y="4351518"/>
            <a:ext cx="5900351" cy="166198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見積もりを無料で作成します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68D586-178E-7B14-1A51-EF07A1C6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F65D3BF-3E16-1561-8E1D-7B762E61F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11" y="4201298"/>
            <a:ext cx="1619476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C88BADB2-AB3E-3082-F12D-DB3461D53C01}"/>
              </a:ext>
            </a:extLst>
          </p:cNvPr>
          <p:cNvSpPr/>
          <p:nvPr/>
        </p:nvSpPr>
        <p:spPr>
          <a:xfrm>
            <a:off x="281911" y="1946189"/>
            <a:ext cx="2377575" cy="1200329"/>
          </a:xfrm>
          <a:prstGeom prst="foldedCorner">
            <a:avLst/>
          </a:prstGeom>
          <a:solidFill>
            <a:srgbClr val="92D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資源化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できるもの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C1D34FC-2E57-515A-8609-611C65F186BE}"/>
              </a:ext>
            </a:extLst>
          </p:cNvPr>
          <p:cNvSpPr txBox="1"/>
          <p:nvPr/>
        </p:nvSpPr>
        <p:spPr>
          <a:xfrm>
            <a:off x="3250002" y="1941658"/>
            <a:ext cx="2377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たんす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棚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テーブル　など</a:t>
            </a:r>
          </a:p>
        </p:txBody>
      </p:sp>
      <p:sp>
        <p:nvSpPr>
          <p:cNvPr id="7" name="四角形: 角度付き 6">
            <a:extLst>
              <a:ext uri="{FF2B5EF4-FFF2-40B4-BE49-F238E27FC236}">
                <a16:creationId xmlns:a16="http://schemas.microsoft.com/office/drawing/2014/main" id="{8908B04B-3E5E-EDFE-9E11-DF3010FC9A42}"/>
              </a:ext>
            </a:extLst>
          </p:cNvPr>
          <p:cNvSpPr/>
          <p:nvPr/>
        </p:nvSpPr>
        <p:spPr>
          <a:xfrm>
            <a:off x="934479" y="4494254"/>
            <a:ext cx="7275042" cy="1779373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捨てる前にまずはご相談を！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800" dirty="0"/>
              <a:t>問い合わせ先：０５０－６８３６－１１８３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F58FF8C-15CE-8D2B-BF4A-3F4DBDE6F7D9}"/>
              </a:ext>
            </a:extLst>
          </p:cNvPr>
          <p:cNvSpPr txBox="1"/>
          <p:nvPr/>
        </p:nvSpPr>
        <p:spPr>
          <a:xfrm>
            <a:off x="1607086" y="3582628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極端に汚れたもの</a:t>
            </a: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は回収できません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AD35509-E853-5CE0-C99E-98E79FD13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B2A330D0-143C-57F0-28B7-2E157600C369}"/>
              </a:ext>
            </a:extLst>
          </p:cNvPr>
          <p:cNvSpPr/>
          <p:nvPr/>
        </p:nvSpPr>
        <p:spPr>
          <a:xfrm>
            <a:off x="281911" y="315097"/>
            <a:ext cx="6876535" cy="1044146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ご提案２　回収して資源に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68</TotalTime>
  <Words>75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2024-08-09T01:26:37Z</dcterms:created>
  <dcterms:modified xsi:type="dcterms:W3CDTF">2024-10-16T04:38:46Z</dcterms:modified>
</cp:coreProperties>
</file>