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CF057-C509-42B5-9969-F750AE312CA2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3B3EA-8FE3-4E90-8BD0-4C2DB5BF01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830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6545-AB79-42F3-B0D9-9DE216946847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B6F90-306D-4E34-8854-F8FD8E3F1C78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4764-6B0D-4300-A958-7243CCAA59E4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525F-C8F6-4757-99BA-44DB4C50C141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880F-6017-43FD-B0DF-6B776F25E866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BAD2-2D7D-45A9-B58E-DB4FEA887A14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B149-82DE-49CC-8F75-3DEDE32F90DE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58DA-5059-4F4E-9112-2E03AA10813D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E344-2558-4CAC-8C88-ADC424A93CA6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427B6-8A8F-4C19-B2FE-6ED917135BC0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0E4AE-1D0F-4FF1-A852-45E6E032AE18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3F95-4D1C-4822-AFCE-18EAD454FBAB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12F48452-969A-3B0E-2EDA-8B2EB1BBB68F}"/>
              </a:ext>
            </a:extLst>
          </p:cNvPr>
          <p:cNvSpPr/>
          <p:nvPr/>
        </p:nvSpPr>
        <p:spPr>
          <a:xfrm>
            <a:off x="1822174" y="906747"/>
            <a:ext cx="5499652" cy="967409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あなたは知っていますか？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27A8E8-2C5F-DC7A-B481-E2D94AB18EFE}"/>
              </a:ext>
            </a:extLst>
          </p:cNvPr>
          <p:cNvSpPr txBox="1"/>
          <p:nvPr/>
        </p:nvSpPr>
        <p:spPr>
          <a:xfrm>
            <a:off x="771120" y="2210050"/>
            <a:ext cx="7601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調味料の正しい保存方法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5258494-4503-0592-1A2F-2CE0202A1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778E8DD-985B-3365-E5DC-6B700584D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945" y="3733914"/>
            <a:ext cx="4020111" cy="251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CB59F680-DC19-AA9B-B0DD-D79711ACADAA}"/>
              </a:ext>
            </a:extLst>
          </p:cNvPr>
          <p:cNvSpPr/>
          <p:nvPr/>
        </p:nvSpPr>
        <p:spPr>
          <a:xfrm>
            <a:off x="1656522" y="304800"/>
            <a:ext cx="5830957" cy="120594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調味料の保存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DC7C1BD5-6421-157D-9E58-C0CFF9D47A50}"/>
              </a:ext>
            </a:extLst>
          </p:cNvPr>
          <p:cNvSpPr/>
          <p:nvPr/>
        </p:nvSpPr>
        <p:spPr>
          <a:xfrm>
            <a:off x="510363" y="4853762"/>
            <a:ext cx="3296093" cy="135565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保存を誤ると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9CE1EDC-B180-0791-3975-947923D1D75C}"/>
              </a:ext>
            </a:extLst>
          </p:cNvPr>
          <p:cNvSpPr txBox="1"/>
          <p:nvPr/>
        </p:nvSpPr>
        <p:spPr>
          <a:xfrm>
            <a:off x="4425455" y="5116088"/>
            <a:ext cx="3749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味や香りが落ちる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カビが生えて使えなくなる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1E9BE726-3669-45A5-3887-8ACE866EAA54}"/>
              </a:ext>
            </a:extLst>
          </p:cNvPr>
          <p:cNvSpPr/>
          <p:nvPr/>
        </p:nvSpPr>
        <p:spPr>
          <a:xfrm>
            <a:off x="2926682" y="2310405"/>
            <a:ext cx="5588668" cy="1564106"/>
          </a:xfrm>
          <a:prstGeom prst="wedgeRoundRectCallout">
            <a:avLst>
              <a:gd name="adj1" fmla="val -59477"/>
              <a:gd name="adj2" fmla="val -1673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調味料によって</a:t>
            </a:r>
            <a:r>
              <a:rPr kumimoji="1" lang="ja-JP" altLang="en-US" sz="2000" u="sng" dirty="0">
                <a:solidFill>
                  <a:srgbClr val="00B0F0"/>
                </a:solidFill>
              </a:rPr>
              <a:t>冷蔵庫で保存</a:t>
            </a:r>
            <a:r>
              <a:rPr kumimoji="1" lang="ja-JP" altLang="en-US" sz="2000" dirty="0"/>
              <a:t>した方が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よいものがあることを知っていますか？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D7141B5-61FD-3B6B-2E8F-4F293E59E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38DF011-06B0-D9DF-3BB6-B0D6722626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63" y="1935009"/>
            <a:ext cx="1600423" cy="231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296192A-095B-0E24-CC5D-5CC769DFE9C3}"/>
              </a:ext>
            </a:extLst>
          </p:cNvPr>
          <p:cNvSpPr/>
          <p:nvPr/>
        </p:nvSpPr>
        <p:spPr>
          <a:xfrm>
            <a:off x="1656522" y="304800"/>
            <a:ext cx="5830957" cy="120594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冷蔵保存の調味料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75663A5D-BEAC-ADCA-4BB7-78D333D366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179486"/>
              </p:ext>
            </p:extLst>
          </p:nvPr>
        </p:nvGraphicFramePr>
        <p:xfrm>
          <a:off x="530174" y="2330551"/>
          <a:ext cx="4330584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1999">
                  <a:extLst>
                    <a:ext uri="{9D8B030D-6E8A-4147-A177-3AD203B41FA5}">
                      <a16:colId xmlns:a16="http://schemas.microsoft.com/office/drawing/2014/main" val="459697123"/>
                    </a:ext>
                  </a:extLst>
                </a:gridCol>
                <a:gridCol w="2508585">
                  <a:extLst>
                    <a:ext uri="{9D8B030D-6E8A-4147-A177-3AD203B41FA5}">
                      <a16:colId xmlns:a16="http://schemas.microsoft.com/office/drawing/2014/main" val="38714238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しょうゆ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ケチャップ</a:t>
                      </a:r>
                      <a:endParaRPr kumimoji="1" lang="en-US" altLang="ja-JP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12693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マヨネーズ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みりん風調味料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0348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めんつゆ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ポン酢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1966924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06C1F452-6EA0-1EDD-3C0F-4FF17191D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232" y="2039902"/>
            <a:ext cx="2619741" cy="1952898"/>
          </a:xfrm>
          <a:prstGeom prst="rect">
            <a:avLst/>
          </a:prstGeom>
        </p:spPr>
      </p:pic>
      <p:sp>
        <p:nvSpPr>
          <p:cNvPr id="6" name="ブローチ 5">
            <a:extLst>
              <a:ext uri="{FF2B5EF4-FFF2-40B4-BE49-F238E27FC236}">
                <a16:creationId xmlns:a16="http://schemas.microsoft.com/office/drawing/2014/main" id="{14C0FECC-95E1-4F77-678F-D6DE8EF7F927}"/>
              </a:ext>
            </a:extLst>
          </p:cNvPr>
          <p:cNvSpPr/>
          <p:nvPr/>
        </p:nvSpPr>
        <p:spPr>
          <a:xfrm>
            <a:off x="1187954" y="4521956"/>
            <a:ext cx="6768092" cy="1660340"/>
          </a:xfrm>
          <a:prstGeom prst="plaque">
            <a:avLst/>
          </a:prstGeom>
          <a:solidFill>
            <a:srgbClr val="CCFFCC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開封後、保存方法に迷ったら</a:t>
            </a:r>
            <a:endParaRPr lang="en-US" altLang="ja-JP" sz="2800" dirty="0"/>
          </a:p>
          <a:p>
            <a:pPr algn="ctr"/>
            <a:r>
              <a:rPr lang="ja-JP" altLang="en-US" sz="2800" dirty="0"/>
              <a:t>パッケージを確認するようにしましょう！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8D7B779-AF19-7432-F62A-019105286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213</TotalTime>
  <Words>81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2024-08-09T02:19:58Z</dcterms:created>
  <dcterms:modified xsi:type="dcterms:W3CDTF">2024-11-20T07:00:02Z</dcterms:modified>
</cp:coreProperties>
</file>