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FF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8CBE9789-2637-1B2C-C6F8-3664E1ABA43A}"/>
              </a:ext>
            </a:extLst>
          </p:cNvPr>
          <p:cNvSpPr/>
          <p:nvPr/>
        </p:nvSpPr>
        <p:spPr>
          <a:xfrm>
            <a:off x="376379" y="4373796"/>
            <a:ext cx="3211551" cy="1615607"/>
          </a:xfrm>
          <a:prstGeom prst="oct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表紙案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DAD244-2445-E13F-A2B3-ABC5B153F4D9}"/>
              </a:ext>
            </a:extLst>
          </p:cNvPr>
          <p:cNvSpPr txBox="1"/>
          <p:nvPr/>
        </p:nvSpPr>
        <p:spPr>
          <a:xfrm>
            <a:off x="4436449" y="4489103"/>
            <a:ext cx="19094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ヒマワリ</a:t>
            </a:r>
            <a:endParaRPr kumimoji="1" lang="en-US" altLang="ja-JP" sz="28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天の川</a:t>
            </a:r>
            <a:endParaRPr kumimoji="1" lang="en-US" altLang="ja-JP" sz="28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かき氷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0F151CA-D84B-8042-BC8A-A38CFE959E58}"/>
              </a:ext>
            </a:extLst>
          </p:cNvPr>
          <p:cNvSpPr/>
          <p:nvPr/>
        </p:nvSpPr>
        <p:spPr>
          <a:xfrm>
            <a:off x="1073809" y="1072111"/>
            <a:ext cx="6996382" cy="267221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tx1"/>
                </a:solidFill>
              </a:rPr>
              <a:t>社内報夏号</a:t>
            </a:r>
            <a:endParaRPr kumimoji="1" lang="en-US" altLang="ja-JP" sz="2800" u="sng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合同編集会議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F0008-AB8A-1A49-C8EE-4B7570F0E835}"/>
              </a:ext>
            </a:extLst>
          </p:cNvPr>
          <p:cNvSpPr txBox="1"/>
          <p:nvPr/>
        </p:nvSpPr>
        <p:spPr>
          <a:xfrm>
            <a:off x="2940784" y="287382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内容について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DB6E7F7-DA6C-3112-2F1E-C67648AF9A6E}"/>
              </a:ext>
            </a:extLst>
          </p:cNvPr>
          <p:cNvSpPr/>
          <p:nvPr/>
        </p:nvSpPr>
        <p:spPr>
          <a:xfrm>
            <a:off x="1333500" y="1369737"/>
            <a:ext cx="6477000" cy="142571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latin typeface="+mn-ea"/>
              </a:rPr>
              <a:t>社員の声：新入社員特集</a:t>
            </a:r>
            <a:endParaRPr kumimoji="1" lang="en-US" altLang="ja-JP" sz="2400" u="sng" dirty="0">
              <a:latin typeface="+mn-ea"/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+mn-ea"/>
              </a:rPr>
              <a:t>６月上旬</a:t>
            </a:r>
            <a:r>
              <a:rPr kumimoji="1" lang="ja-JP" altLang="en-US" sz="2400" dirty="0">
                <a:latin typeface="+mn-ea"/>
              </a:rPr>
              <a:t>までにインタビューを実施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E5DA551-744A-A80A-352B-1464F0874535}"/>
              </a:ext>
            </a:extLst>
          </p:cNvPr>
          <p:cNvSpPr/>
          <p:nvPr/>
        </p:nvSpPr>
        <p:spPr>
          <a:xfrm>
            <a:off x="1333500" y="3120160"/>
            <a:ext cx="6477000" cy="1425714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latin typeface="+mn-ea"/>
              </a:rPr>
              <a:t>特集１：クールビズファッション</a:t>
            </a:r>
            <a:endParaRPr kumimoji="1" lang="en-US" altLang="ja-JP" sz="2400" u="sng" dirty="0">
              <a:latin typeface="+mn-ea"/>
            </a:endParaRPr>
          </a:p>
          <a:p>
            <a:pPr algn="ctr"/>
            <a:r>
              <a:rPr kumimoji="1" lang="ja-JP" altLang="en-US" sz="2400" dirty="0">
                <a:latin typeface="+mn-ea"/>
              </a:rPr>
              <a:t>最新のアイテム紹介</a:t>
            </a:r>
            <a:r>
              <a:rPr kumimoji="1" lang="ja-JP" altLang="en-US" sz="2400">
                <a:latin typeface="+mn-ea"/>
              </a:rPr>
              <a:t>・着こなしの</a:t>
            </a:r>
            <a:r>
              <a:rPr kumimoji="1" lang="ja-JP" altLang="en-US" sz="2400" dirty="0">
                <a:latin typeface="+mn-ea"/>
              </a:rPr>
              <a:t>提案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147FC211-330C-3998-4998-9028E5CE2AE6}"/>
              </a:ext>
            </a:extLst>
          </p:cNvPr>
          <p:cNvSpPr/>
          <p:nvPr/>
        </p:nvSpPr>
        <p:spPr>
          <a:xfrm>
            <a:off x="1333500" y="4870583"/>
            <a:ext cx="6477000" cy="1425714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latin typeface="+mn-ea"/>
              </a:rPr>
              <a:t>特集２：夏季休暇に使える福利厚生</a:t>
            </a:r>
            <a:endParaRPr kumimoji="1" lang="en-US" altLang="ja-JP" sz="2400" u="sng" dirty="0">
              <a:latin typeface="+mn-ea"/>
            </a:endParaRPr>
          </a:p>
          <a:p>
            <a:pPr algn="ctr"/>
            <a:r>
              <a:rPr kumimoji="1" lang="ja-JP" altLang="en-US" sz="2400" dirty="0">
                <a:latin typeface="+mn-ea"/>
              </a:rPr>
              <a:t>施設の紹介・申請方法を記載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37</TotalTime>
  <Words>62</Words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2024-08-02T01:11:43Z</dcterms:created>
  <dcterms:modified xsi:type="dcterms:W3CDTF">2024-11-20T05:45:51Z</dcterms:modified>
</cp:coreProperties>
</file>