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CCFF"/>
    <a:srgbClr val="CCECFF"/>
    <a:srgbClr val="FF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6CE55-A17C-41C4-8AFE-98A9692002E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F6D56-C710-478B-B753-552D1EDB50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196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4120-0D80-483D-8D6F-A8919AD3FFAC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94306-E0E6-4422-A462-B28ADC88BB71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4E62-F67C-4CF2-8D97-5353E193D031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BE505-43FC-49B0-82DE-7F723CAE11C2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961B6-26F6-4C74-8FBB-8D5ED6998395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2D00-81C2-459D-8CDA-3600B95F8D14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2D9C-8063-40CA-A25A-A54685414822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9359-E337-46CE-947B-4F375FC5EA74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E57AB-A307-41B5-99F5-DD38A5EC0325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CAA6-6998-48B5-8E00-D2F3EBCDB2E3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FD6D0-2D31-4119-B1B1-BC2FC421BE1E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7DAB7-4138-4AC6-A2B2-06BD662C14AA}" type="datetime1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5A11A87B-8FBA-7B31-E5C1-5AAC73A8DC29}"/>
              </a:ext>
            </a:extLst>
          </p:cNvPr>
          <p:cNvSpPr/>
          <p:nvPr/>
        </p:nvSpPr>
        <p:spPr>
          <a:xfrm>
            <a:off x="409474" y="3692491"/>
            <a:ext cx="2661649" cy="149614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ラスタ？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9200987-75C4-D5F3-8654-6B73D1707F8F}"/>
              </a:ext>
            </a:extLst>
          </p:cNvPr>
          <p:cNvSpPr/>
          <p:nvPr/>
        </p:nvSpPr>
        <p:spPr>
          <a:xfrm>
            <a:off x="6072877" y="3692491"/>
            <a:ext cx="2660400" cy="149614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ベクタ？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30548F-D37C-FCF5-6A85-394B52A5C938}"/>
              </a:ext>
            </a:extLst>
          </p:cNvPr>
          <p:cNvSpPr txBox="1"/>
          <p:nvPr/>
        </p:nvSpPr>
        <p:spPr>
          <a:xfrm>
            <a:off x="856079" y="1291404"/>
            <a:ext cx="74318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画像の性質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を学ぼう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D355DE9-F9D6-8088-2516-E275C48C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BF3DD1B-6D4E-B2FB-E9FF-CE8AB2511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156" y="2907820"/>
            <a:ext cx="2781688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76B5D371-327A-AC70-D6F8-F9DA308747CF}"/>
              </a:ext>
            </a:extLst>
          </p:cNvPr>
          <p:cNvSpPr/>
          <p:nvPr/>
        </p:nvSpPr>
        <p:spPr>
          <a:xfrm>
            <a:off x="409474" y="350119"/>
            <a:ext cx="4728411" cy="1028700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7030A0"/>
                </a:solidFill>
              </a:rPr>
              <a:t>それぞれの特徴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1184310-163A-D500-A585-4E789E75E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749996"/>
              </p:ext>
            </p:extLst>
          </p:nvPr>
        </p:nvGraphicFramePr>
        <p:xfrm>
          <a:off x="559597" y="2074341"/>
          <a:ext cx="8024807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2110">
                  <a:extLst>
                    <a:ext uri="{9D8B030D-6E8A-4147-A177-3AD203B41FA5}">
                      <a16:colId xmlns:a16="http://schemas.microsoft.com/office/drawing/2014/main" val="3285292932"/>
                    </a:ext>
                  </a:extLst>
                </a:gridCol>
                <a:gridCol w="3982697">
                  <a:extLst>
                    <a:ext uri="{9D8B030D-6E8A-4147-A177-3AD203B41FA5}">
                      <a16:colId xmlns:a16="http://schemas.microsoft.com/office/drawing/2014/main" val="1298207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ラスタ形式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ベクタ形式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6764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ピクセルで表現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写真など複雑な画像の表現が可能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データ量が大きい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座標を数値化し曲線や図形で表現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データ量が小さく拡大してもきれい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細かい色を表現できない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22132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34781A-8EFB-FF84-C82B-AE5BF83F6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17628B3-DF37-15B3-5067-502398D23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785" y="3846028"/>
            <a:ext cx="6306430" cy="248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6A9E156B-D738-3FDC-05B4-FFBD346E290A}"/>
              </a:ext>
            </a:extLst>
          </p:cNvPr>
          <p:cNvSpPr/>
          <p:nvPr/>
        </p:nvSpPr>
        <p:spPr>
          <a:xfrm>
            <a:off x="409474" y="350119"/>
            <a:ext cx="4728411" cy="1028700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7030A0"/>
                </a:solidFill>
              </a:rPr>
              <a:t>主な使用例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5B6CB0D3-D295-5570-8756-544505D06C12}"/>
              </a:ext>
            </a:extLst>
          </p:cNvPr>
          <p:cNvSpPr/>
          <p:nvPr/>
        </p:nvSpPr>
        <p:spPr>
          <a:xfrm>
            <a:off x="409474" y="1997951"/>
            <a:ext cx="3956400" cy="1943100"/>
          </a:xfrm>
          <a:prstGeom prst="foldedCorner">
            <a:avLst/>
          </a:prstGeom>
          <a:solidFill>
            <a:srgbClr val="CCFFCC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ラスタ形式</a:t>
            </a:r>
            <a:endParaRPr kumimoji="1" lang="en-US" altLang="ja-JP" sz="28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写真やＷｅｂ画像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AD99D3BA-7984-8FCB-8B11-493DA717F5AF}"/>
              </a:ext>
            </a:extLst>
          </p:cNvPr>
          <p:cNvSpPr/>
          <p:nvPr/>
        </p:nvSpPr>
        <p:spPr>
          <a:xfrm>
            <a:off x="4778657" y="1997951"/>
            <a:ext cx="3955869" cy="1943100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ベクタ形式</a:t>
            </a:r>
            <a:endParaRPr kumimoji="1" lang="en-US" altLang="ja-JP" sz="28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単純なイラストやロゴ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矢印: 五方向 9">
            <a:extLst>
              <a:ext uri="{FF2B5EF4-FFF2-40B4-BE49-F238E27FC236}">
                <a16:creationId xmlns:a16="http://schemas.microsoft.com/office/drawing/2014/main" id="{6C2A4A37-C673-8965-21FE-5A72920AD077}"/>
              </a:ext>
            </a:extLst>
          </p:cNvPr>
          <p:cNvSpPr/>
          <p:nvPr/>
        </p:nvSpPr>
        <p:spPr>
          <a:xfrm>
            <a:off x="409474" y="5065293"/>
            <a:ext cx="2766863" cy="1033679"/>
          </a:xfrm>
          <a:prstGeom prst="homePlate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ポイント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CBB1AF5-9FCF-A206-F538-E9A34B8672AB}"/>
              </a:ext>
            </a:extLst>
          </p:cNvPr>
          <p:cNvSpPr txBox="1"/>
          <p:nvPr/>
        </p:nvSpPr>
        <p:spPr>
          <a:xfrm>
            <a:off x="3543299" y="5166633"/>
            <a:ext cx="5113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表現力などさまざまな違いがある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目的によって使い分ける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8DCF66-11F5-D133-D350-98B878A4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143</TotalTime>
  <Words>86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2024-08-08T02:36:55Z</dcterms:created>
  <dcterms:modified xsi:type="dcterms:W3CDTF">2024-11-11T01:44:45Z</dcterms:modified>
</cp:coreProperties>
</file>