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421DC8-36C5-4065-AE6D-545002FE930F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43CB0-8FE9-44AA-899F-A7C4F417FA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1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2D18-D8EE-49F7-BEF2-DB277F14E143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36FA4-BEE8-4469-B70A-7303899EEBF4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383E9-B09B-4052-B21B-91C5DC0E4709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44F9-1356-4B53-9523-4B5CC80E2142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A0F1F-6E9F-4A56-ABEE-057B0C046116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0BA40-6FA4-4A14-A69E-47E363BB325E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59E23-F1F8-41A7-8FC9-3694F205E203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C96C4-C493-4A9E-8F17-073805CA5367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5FEC-AB1A-416C-9EF5-2FE7758F9DF1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1EA2-6E55-461C-A4A6-0F627A998E57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BCC5-9239-4D89-A9AF-2D04FD35A0FC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C4E7C-ECC4-4F79-971A-830D1AE76926}" type="datetime1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2677B002-8DB8-159B-517A-9D5DBA71D547}"/>
              </a:ext>
            </a:extLst>
          </p:cNvPr>
          <p:cNvSpPr/>
          <p:nvPr/>
        </p:nvSpPr>
        <p:spPr>
          <a:xfrm>
            <a:off x="4572000" y="1495727"/>
            <a:ext cx="3890809" cy="1548881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B050"/>
                </a:solidFill>
              </a:rPr>
              <a:t>食べられる植物</a:t>
            </a:r>
            <a:endParaRPr kumimoji="1" lang="en-US" altLang="ja-JP" sz="2800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2800" dirty="0">
                <a:solidFill>
                  <a:srgbClr val="00B050"/>
                </a:solidFill>
              </a:rPr>
              <a:t>第１０弾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01AE20C-2F1F-DF10-B294-0EA6AA9C7D7E}"/>
              </a:ext>
            </a:extLst>
          </p:cNvPr>
          <p:cNvSpPr txBox="1"/>
          <p:nvPr/>
        </p:nvSpPr>
        <p:spPr>
          <a:xfrm>
            <a:off x="4572001" y="3429000"/>
            <a:ext cx="38908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アシタバ</a:t>
            </a: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4DF600A-C208-6D21-9701-A7EE62AB4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9C79C900-0BFD-FA1D-6C06-9082C8F3D9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51" y="990600"/>
            <a:ext cx="379095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14FB3A0-3642-BD16-6D77-B18FCABDC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2E55F57-1E8D-EB08-2919-A8C4735F45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879950"/>
              </p:ext>
            </p:extLst>
          </p:nvPr>
        </p:nvGraphicFramePr>
        <p:xfrm>
          <a:off x="334850" y="4523506"/>
          <a:ext cx="4907710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5905">
                  <a:extLst>
                    <a:ext uri="{9D8B030D-6E8A-4147-A177-3AD203B41FA5}">
                      <a16:colId xmlns:a16="http://schemas.microsoft.com/office/drawing/2014/main" val="4053160222"/>
                    </a:ext>
                  </a:extLst>
                </a:gridCol>
                <a:gridCol w="3381805">
                  <a:extLst>
                    <a:ext uri="{9D8B030D-6E8A-4147-A177-3AD203B41FA5}">
                      <a16:colId xmlns:a16="http://schemas.microsoft.com/office/drawing/2014/main" val="39824485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原産地</a:t>
                      </a:r>
                      <a:endParaRPr kumimoji="1" lang="en-US" altLang="ja-JP" sz="2800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日本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33908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分布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主に関東の沿岸部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8513655"/>
                  </a:ext>
                </a:extLst>
              </a:tr>
              <a:tr h="176911">
                <a:tc>
                  <a:txBody>
                    <a:bodyPr/>
                    <a:lstStyle/>
                    <a:p>
                      <a:r>
                        <a:rPr kumimoji="1" lang="ja-JP" alt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旬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２月下旬～５月ごろ</a:t>
                      </a:r>
                      <a:endParaRPr kumimoji="1" lang="en-US" altLang="ja-JP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0656258"/>
                  </a:ext>
                </a:extLst>
              </a:tr>
            </a:tbl>
          </a:graphicData>
        </a:graphic>
      </p:graphicFrame>
      <p:sp>
        <p:nvSpPr>
          <p:cNvPr id="8" name="ブローチ 7">
            <a:extLst>
              <a:ext uri="{FF2B5EF4-FFF2-40B4-BE49-F238E27FC236}">
                <a16:creationId xmlns:a16="http://schemas.microsoft.com/office/drawing/2014/main" id="{7ED5C284-9728-6CAA-D802-5D2003CE0D4B}"/>
              </a:ext>
            </a:extLst>
          </p:cNvPr>
          <p:cNvSpPr/>
          <p:nvPr/>
        </p:nvSpPr>
        <p:spPr>
          <a:xfrm>
            <a:off x="704850" y="2001500"/>
            <a:ext cx="7734300" cy="1668800"/>
          </a:xfrm>
          <a:prstGeom prst="plaque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さわやかな香りと特有のほろ苦さが特徴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その栄養価の高さから「野菜の王様」ともいわれている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85231CF4-3E35-9277-3556-418123B70E40}"/>
              </a:ext>
            </a:extLst>
          </p:cNvPr>
          <p:cNvSpPr/>
          <p:nvPr/>
        </p:nvSpPr>
        <p:spPr>
          <a:xfrm>
            <a:off x="334851" y="419066"/>
            <a:ext cx="4237149" cy="111445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アシタバとは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6B29CE2-709B-E2FF-E5A8-D47932C48A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184" y="4410034"/>
            <a:ext cx="2162477" cy="178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A5C7DF3-D23C-35BE-2DB0-6242D803B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216539C0-2C6E-D6E6-F21E-1CCE5729AED1}"/>
              </a:ext>
            </a:extLst>
          </p:cNvPr>
          <p:cNvSpPr/>
          <p:nvPr/>
        </p:nvSpPr>
        <p:spPr>
          <a:xfrm>
            <a:off x="334851" y="419066"/>
            <a:ext cx="3499725" cy="111445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/>
              <a:t>食べ方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74322E1-0DF0-CE2A-6EB6-9BC07A20EC94}"/>
              </a:ext>
            </a:extLst>
          </p:cNvPr>
          <p:cNvSpPr txBox="1"/>
          <p:nvPr/>
        </p:nvSpPr>
        <p:spPr>
          <a:xfrm>
            <a:off x="5433900" y="2157933"/>
            <a:ext cx="324800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おひたし</a:t>
            </a:r>
            <a:endParaRPr kumimoji="1" lang="en-US" altLang="ja-JP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天ぷら</a:t>
            </a:r>
            <a:endParaRPr kumimoji="1" lang="en-US" altLang="ja-JP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ツナマヨあえ　など</a:t>
            </a:r>
          </a:p>
        </p:txBody>
      </p:sp>
      <p:sp>
        <p:nvSpPr>
          <p:cNvPr id="6" name="吹き出し: 右矢印 5">
            <a:extLst>
              <a:ext uri="{FF2B5EF4-FFF2-40B4-BE49-F238E27FC236}">
                <a16:creationId xmlns:a16="http://schemas.microsoft.com/office/drawing/2014/main" id="{BE57560B-C377-F751-AE18-0D793960B579}"/>
              </a:ext>
            </a:extLst>
          </p:cNvPr>
          <p:cNvSpPr/>
          <p:nvPr/>
        </p:nvSpPr>
        <p:spPr>
          <a:xfrm>
            <a:off x="334851" y="2212927"/>
            <a:ext cx="4751500" cy="1275008"/>
          </a:xfrm>
          <a:prstGeom prst="rightArrowCallou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i="1" dirty="0">
                <a:solidFill>
                  <a:schemeClr val="bg1"/>
                </a:solidFill>
              </a:rPr>
              <a:t>あく抜きをしてから</a:t>
            </a:r>
            <a:endParaRPr kumimoji="1" lang="en-US" altLang="ja-JP" sz="2400" i="1" dirty="0">
              <a:solidFill>
                <a:schemeClr val="bg1"/>
              </a:solidFill>
            </a:endParaRPr>
          </a:p>
          <a:p>
            <a:r>
              <a:rPr kumimoji="1" lang="ja-JP" altLang="en-US" sz="2400" i="1" dirty="0">
                <a:solidFill>
                  <a:schemeClr val="bg1"/>
                </a:solidFill>
              </a:rPr>
              <a:t>食べるのが一般的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8C40825D-488B-B9F3-8B57-153BF56B5F55}"/>
              </a:ext>
            </a:extLst>
          </p:cNvPr>
          <p:cNvSpPr/>
          <p:nvPr/>
        </p:nvSpPr>
        <p:spPr>
          <a:xfrm>
            <a:off x="334851" y="419066"/>
            <a:ext cx="4237149" cy="111445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食べ方</a:t>
            </a: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2772D70B-9F20-CF30-1C02-03C4881F9CA8}"/>
              </a:ext>
            </a:extLst>
          </p:cNvPr>
          <p:cNvSpPr/>
          <p:nvPr/>
        </p:nvSpPr>
        <p:spPr>
          <a:xfrm>
            <a:off x="3509851" y="4617647"/>
            <a:ext cx="4920046" cy="1422400"/>
          </a:xfrm>
          <a:prstGeom prst="wedgeRoundRectCallout">
            <a:avLst>
              <a:gd name="adj1" fmla="val -60015"/>
              <a:gd name="adj2" fmla="val -8391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rgbClr val="0070C0"/>
                </a:solidFill>
              </a:rPr>
              <a:t>新聞紙で巻いて</a:t>
            </a:r>
            <a:r>
              <a:rPr kumimoji="1" lang="ja-JP" altLang="en-US" sz="2000" u="sng" dirty="0">
                <a:solidFill>
                  <a:srgbClr val="0070C0"/>
                </a:solidFill>
              </a:rPr>
              <a:t>野菜室</a:t>
            </a:r>
            <a:r>
              <a:rPr kumimoji="1" lang="ja-JP" altLang="en-US" sz="2000" dirty="0">
                <a:solidFill>
                  <a:srgbClr val="0070C0"/>
                </a:solidFill>
              </a:rPr>
              <a:t>で保存しましょう！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5017C83E-6927-4E61-EB84-03040BC54C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51" y="4523872"/>
            <a:ext cx="2410161" cy="16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77</TotalTime>
  <Words>74</Words>
  <PresentationFormat>画面に合わせる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2024-08-08T01:50:50Z</dcterms:created>
  <dcterms:modified xsi:type="dcterms:W3CDTF">2024-10-16T04:42:45Z</dcterms:modified>
</cp:coreProperties>
</file>