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5B9BD5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920AD-3CD2-4973-AD81-B29802C4BDC8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36D14-F245-43DA-AEAA-22C5ED95B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18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FFD7-C464-4DB9-94F6-8A8BC0FA6A53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CD71-7764-4264-B20E-8C930EB34F2A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5A2D-CAAA-4D39-A2C6-94018B20AC7C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216C-F7D1-4119-A1CE-88F8305000D0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0DD44-053C-4F35-8713-C798470D7CA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E230-D423-4C7D-BD5F-F7A8A4798F16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201A-8D75-4A1E-BD6A-160A0BEF10D2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E7AE-B0EB-4F8C-ADBD-771FA4855D91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A60A-ECAD-4628-8812-EF5AAB3D0BDA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41C4-06A5-45F5-A362-6E4CBBACE7B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36DCF-272F-41F5-8CDF-FE560D9CF5D8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170EF-6F28-4EF3-92B6-AF98832640F2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吹き出し: 円形 2">
            <a:extLst>
              <a:ext uri="{FF2B5EF4-FFF2-40B4-BE49-F238E27FC236}">
                <a16:creationId xmlns:a16="http://schemas.microsoft.com/office/drawing/2014/main" id="{6B9B6C10-2C6F-89C8-8D98-7C54354C47A6}"/>
              </a:ext>
            </a:extLst>
          </p:cNvPr>
          <p:cNvSpPr/>
          <p:nvPr/>
        </p:nvSpPr>
        <p:spPr>
          <a:xfrm>
            <a:off x="203096" y="1382560"/>
            <a:ext cx="3202174" cy="2680139"/>
          </a:xfrm>
          <a:prstGeom prst="wedgeEllipseCallout">
            <a:avLst>
              <a:gd name="adj1" fmla="val 67158"/>
              <a:gd name="adj2" fmla="val -916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rgbClr val="FF0000"/>
                </a:solidFill>
              </a:rPr>
              <a:t>プロ</a:t>
            </a:r>
            <a:r>
              <a:rPr kumimoji="1" lang="ja-JP" altLang="en-US" sz="3200" i="1" dirty="0"/>
              <a:t>を</a:t>
            </a:r>
            <a:endParaRPr kumimoji="1" lang="en-US" altLang="ja-JP" sz="3200" i="1" dirty="0"/>
          </a:p>
          <a:p>
            <a:pPr algn="ctr"/>
            <a:r>
              <a:rPr kumimoji="1" lang="ja-JP" altLang="en-US" sz="3200" i="1" dirty="0"/>
              <a:t>目指そう！</a:t>
            </a:r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9AFCBA43-BBC4-172A-A0FD-559EA11EDC76}"/>
              </a:ext>
            </a:extLst>
          </p:cNvPr>
          <p:cNvSpPr/>
          <p:nvPr/>
        </p:nvSpPr>
        <p:spPr>
          <a:xfrm>
            <a:off x="725279" y="4887310"/>
            <a:ext cx="7693443" cy="1412590"/>
          </a:xfrm>
          <a:prstGeom prst="hex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イラストアカデミー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05F3853E-2E35-9959-9EE4-470F17AE4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0D4C68E-E7D7-ADB8-1E79-2191DDE89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681" y="941206"/>
            <a:ext cx="2838846" cy="356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189F88-8D73-1E0B-27C4-970FC62E2623}"/>
              </a:ext>
            </a:extLst>
          </p:cNvPr>
          <p:cNvSpPr txBox="1"/>
          <p:nvPr/>
        </p:nvSpPr>
        <p:spPr>
          <a:xfrm>
            <a:off x="283779" y="2215262"/>
            <a:ext cx="47003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もっとうまくなりたい</a:t>
            </a:r>
            <a:endParaRPr kumimoji="1" lang="en-US" altLang="ja-JP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どこが良くないか分からない</a:t>
            </a:r>
            <a:endParaRPr kumimoji="1" lang="en-US" altLang="ja-JP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デジタルでも描いてみたい</a:t>
            </a:r>
            <a:endParaRPr kumimoji="1" lang="en-US" altLang="ja-JP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72D2FF36-9A67-191C-E57D-E12DFB51D18D}"/>
              </a:ext>
            </a:extLst>
          </p:cNvPr>
          <p:cNvSpPr/>
          <p:nvPr/>
        </p:nvSpPr>
        <p:spPr>
          <a:xfrm>
            <a:off x="283779" y="4931453"/>
            <a:ext cx="3644988" cy="1191873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当スクールなら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B94D519-C695-44CB-7DD9-28A75CDD1CB0}"/>
              </a:ext>
            </a:extLst>
          </p:cNvPr>
          <p:cNvSpPr/>
          <p:nvPr/>
        </p:nvSpPr>
        <p:spPr>
          <a:xfrm>
            <a:off x="4162097" y="4931453"/>
            <a:ext cx="4338670" cy="1191873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スキルを幅広く習得できる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絵の添削をしてもらえる</a:t>
            </a:r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0DAE3540-964B-128B-52A2-53B0862741E8}"/>
              </a:ext>
            </a:extLst>
          </p:cNvPr>
          <p:cNvSpPr/>
          <p:nvPr/>
        </p:nvSpPr>
        <p:spPr>
          <a:xfrm>
            <a:off x="283779" y="309004"/>
            <a:ext cx="5662974" cy="1084667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プロになりたい！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9D250E7A-A4C6-9B35-6614-C07A3AF6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58E45E1-2D53-E8EF-26D0-A0A13B557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922" y="1926547"/>
            <a:ext cx="1524213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6BD8E6B3-2ABE-DA5E-BA7A-B36B11F21490}"/>
              </a:ext>
            </a:extLst>
          </p:cNvPr>
          <p:cNvSpPr/>
          <p:nvPr/>
        </p:nvSpPr>
        <p:spPr>
          <a:xfrm>
            <a:off x="283779" y="309004"/>
            <a:ext cx="5662974" cy="1084667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オンライン体験講座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E68D221-6D9A-CD5C-29D3-4DCFA1CD0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403566"/>
              </p:ext>
            </p:extLst>
          </p:nvPr>
        </p:nvGraphicFramePr>
        <p:xfrm>
          <a:off x="897509" y="2170911"/>
          <a:ext cx="734898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7645">
                  <a:extLst>
                    <a:ext uri="{9D8B030D-6E8A-4147-A177-3AD203B41FA5}">
                      <a16:colId xmlns:a16="http://schemas.microsoft.com/office/drawing/2014/main" val="1304984436"/>
                    </a:ext>
                  </a:extLst>
                </a:gridCol>
                <a:gridCol w="1384138">
                  <a:extLst>
                    <a:ext uri="{9D8B030D-6E8A-4147-A177-3AD203B41FA5}">
                      <a16:colId xmlns:a16="http://schemas.microsoft.com/office/drawing/2014/main" val="2175226823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33661206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講座名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時間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>
                          <a:solidFill>
                            <a:schemeClr val="bg1"/>
                          </a:solidFill>
                        </a:rPr>
                        <a:t>用意するもの</a:t>
                      </a:r>
                      <a:endParaRPr kumimoji="1" lang="ja-JP" alt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9349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アナログ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９０分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紙・鉛筆・消しゴム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93716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デジタル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１２０分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タブレット・お絵かきアプリ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9885658"/>
                  </a:ext>
                </a:extLst>
              </a:tr>
            </a:tbl>
          </a:graphicData>
        </a:graphic>
      </p:graphicFrame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1E953A5E-E2CA-2AB5-08D9-14C63C471682}"/>
              </a:ext>
            </a:extLst>
          </p:cNvPr>
          <p:cNvSpPr/>
          <p:nvPr/>
        </p:nvSpPr>
        <p:spPr>
          <a:xfrm>
            <a:off x="1358988" y="4502632"/>
            <a:ext cx="6426024" cy="1866637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問い合わせ先</a:t>
            </a:r>
            <a:endParaRPr kumimoji="1" lang="en-US" altLang="ja-JP" sz="32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０５０－２４６８－３４８７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B0C5806-AFB3-4B8A-F34A-5D017ED1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41</TotalTime>
  <Words>65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2024-08-08T08:21:03Z</dcterms:created>
  <dcterms:modified xsi:type="dcterms:W3CDTF">2024-11-15T08:04:00Z</dcterms:modified>
</cp:coreProperties>
</file>