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99"/>
    <a:srgbClr val="FF66FF"/>
    <a:srgbClr val="CCECFF"/>
    <a:srgbClr val="CCFF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88415-B1EE-42E6-B13B-3F15067E5358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A7556-9B35-49AD-A5C5-980E4971C5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941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9CDC-B375-4F32-BFFF-6DD2665A62C8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DD2E-FEC1-4B43-963C-3A3D0C452BC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6C07-1891-4C44-9175-2B3F82CB5EB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1718-70D7-41A1-8D25-5895F7EC95D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DD01-1510-4523-B095-3D5BD350B13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6DD8-D1E6-4092-9A63-4A863A07256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F24D2-4143-4C49-9F46-53A044E16FEA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94C98-9489-42D7-8292-F413B654C82B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64D-A822-4DFB-BF3D-A70EB5BD9D98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ED49-501D-423F-A5F2-CA5718A2D258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DBF-88CF-4C81-993A-63AC4B5A7B44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5F59C-1A9D-41E5-B8D6-1184BE9F4C53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ADF25A97-C7FD-9F2B-3BA1-BBEFAE4786DA}"/>
              </a:ext>
            </a:extLst>
          </p:cNvPr>
          <p:cNvSpPr/>
          <p:nvPr/>
        </p:nvSpPr>
        <p:spPr>
          <a:xfrm>
            <a:off x="1251122" y="1106317"/>
            <a:ext cx="6641757" cy="1655805"/>
          </a:xfrm>
          <a:prstGeom prst="parallelogram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rgbClr val="FF6699"/>
                </a:solidFill>
              </a:rPr>
              <a:t>イチゴの魅力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46AFEED-81F5-6530-4C53-3DABEDE43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BAC319F-F3E4-B4E0-D43B-2E2B6F877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25" y="3520440"/>
            <a:ext cx="43243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BFFD552-9024-B425-97D4-1A40E6E1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510586B-BF08-F243-645E-C0D1283EA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185265"/>
              </p:ext>
            </p:extLst>
          </p:nvPr>
        </p:nvGraphicFramePr>
        <p:xfrm>
          <a:off x="437054" y="4973475"/>
          <a:ext cx="4382081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3454">
                  <a:extLst>
                    <a:ext uri="{9D8B030D-6E8A-4147-A177-3AD203B41FA5}">
                      <a16:colId xmlns:a16="http://schemas.microsoft.com/office/drawing/2014/main" val="615527811"/>
                    </a:ext>
                  </a:extLst>
                </a:gridCol>
                <a:gridCol w="2088627">
                  <a:extLst>
                    <a:ext uri="{9D8B030D-6E8A-4147-A177-3AD203B41FA5}">
                      <a16:colId xmlns:a16="http://schemas.microsoft.com/office/drawing/2014/main" val="21554946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ビタミンＣ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葉酸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13989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食物繊維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カリウム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86488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D4EBA9-EB7D-5286-DD75-A81DDD77CEE1}"/>
              </a:ext>
            </a:extLst>
          </p:cNvPr>
          <p:cNvSpPr txBox="1"/>
          <p:nvPr/>
        </p:nvSpPr>
        <p:spPr>
          <a:xfrm>
            <a:off x="1680824" y="1765136"/>
            <a:ext cx="5782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７世紀のヨーロッパで栽培が始まる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日本には江戸時代に伝来した</a:t>
            </a:r>
          </a:p>
        </p:txBody>
      </p:sp>
      <p:sp>
        <p:nvSpPr>
          <p:cNvPr id="8" name="六角形 7">
            <a:extLst>
              <a:ext uri="{FF2B5EF4-FFF2-40B4-BE49-F238E27FC236}">
                <a16:creationId xmlns:a16="http://schemas.microsoft.com/office/drawing/2014/main" id="{0F61CB9C-AF20-8228-3EE1-7FEF50C5B8F5}"/>
              </a:ext>
            </a:extLst>
          </p:cNvPr>
          <p:cNvSpPr/>
          <p:nvPr/>
        </p:nvSpPr>
        <p:spPr>
          <a:xfrm>
            <a:off x="984833" y="3346118"/>
            <a:ext cx="7174335" cy="856562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栄養豊富なイチゴは世界中で愛されている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B10D7ED-709C-524E-8E3C-893CE741AD17}"/>
              </a:ext>
            </a:extLst>
          </p:cNvPr>
          <p:cNvSpPr txBox="1"/>
          <p:nvPr/>
        </p:nvSpPr>
        <p:spPr>
          <a:xfrm>
            <a:off x="242505" y="243839"/>
            <a:ext cx="26292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歴史と栄養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9D4F749-2624-BB36-D11A-67D49F8A9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20" y="4829555"/>
            <a:ext cx="2391109" cy="132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8EA802B-F90F-0FBB-2007-E44FC0745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E15FEB-6259-7AE6-5253-5DBF63B06E5F}"/>
              </a:ext>
            </a:extLst>
          </p:cNvPr>
          <p:cNvSpPr txBox="1"/>
          <p:nvPr/>
        </p:nvSpPr>
        <p:spPr>
          <a:xfrm>
            <a:off x="242505" y="243839"/>
            <a:ext cx="3898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長持ちさせるこつ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24A4AC4-1795-EDD3-8595-D6A15DC351F7}"/>
              </a:ext>
            </a:extLst>
          </p:cNvPr>
          <p:cNvSpPr/>
          <p:nvPr/>
        </p:nvSpPr>
        <p:spPr>
          <a:xfrm>
            <a:off x="437055" y="1855265"/>
            <a:ext cx="3725642" cy="960216"/>
          </a:xfrm>
          <a:prstGeom prst="round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傷んでいるものは</a:t>
            </a:r>
            <a:endParaRPr kumimoji="1" lang="en-US" altLang="ja-JP" sz="2400" dirty="0">
              <a:solidFill>
                <a:schemeClr val="accent2">
                  <a:lumMod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取り除く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8616D28-CEC2-B031-9957-C098B1AABC91}"/>
              </a:ext>
            </a:extLst>
          </p:cNvPr>
          <p:cNvSpPr/>
          <p:nvPr/>
        </p:nvSpPr>
        <p:spPr>
          <a:xfrm>
            <a:off x="4981305" y="1873232"/>
            <a:ext cx="3726000" cy="961200"/>
          </a:xfrm>
          <a:prstGeom prst="round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イチゴ同士が</a:t>
            </a:r>
            <a:endParaRPr kumimoji="1" lang="en-US" altLang="ja-JP" sz="2400" dirty="0">
              <a:solidFill>
                <a:schemeClr val="accent2">
                  <a:lumMod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接触しないように保存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1C0FC2C-F46C-B44E-3750-502208A2A385}"/>
              </a:ext>
            </a:extLst>
          </p:cNvPr>
          <p:cNvSpPr/>
          <p:nvPr/>
        </p:nvSpPr>
        <p:spPr>
          <a:xfrm>
            <a:off x="2709179" y="3200032"/>
            <a:ext cx="3725642" cy="960216"/>
          </a:xfrm>
          <a:prstGeom prst="round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優しく扱う</a:t>
            </a:r>
          </a:p>
        </p:txBody>
      </p:sp>
      <p:sp>
        <p:nvSpPr>
          <p:cNvPr id="10" name="四角形: 角度付き 9">
            <a:extLst>
              <a:ext uri="{FF2B5EF4-FFF2-40B4-BE49-F238E27FC236}">
                <a16:creationId xmlns:a16="http://schemas.microsoft.com/office/drawing/2014/main" id="{AAA962BC-0FA2-B078-BC52-1EACA7103E5C}"/>
              </a:ext>
            </a:extLst>
          </p:cNvPr>
          <p:cNvSpPr/>
          <p:nvPr/>
        </p:nvSpPr>
        <p:spPr>
          <a:xfrm>
            <a:off x="1026827" y="4783060"/>
            <a:ext cx="7090347" cy="1462326"/>
          </a:xfrm>
          <a:prstGeom prst="beve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すぐに食べきれない場合は、水気をしっかり拭き取ってから</a:t>
            </a:r>
            <a:endParaRPr kumimoji="1" lang="en-US" altLang="ja-JP" sz="2000" dirty="0"/>
          </a:p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冷凍保存</a:t>
            </a:r>
            <a:r>
              <a:rPr kumimoji="1" lang="ja-JP" altLang="en-US" sz="2000" dirty="0"/>
              <a:t>することをお勧めします！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228</TotalTime>
  <Words>79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2024-08-09T05:32:46Z</dcterms:created>
  <dcterms:modified xsi:type="dcterms:W3CDTF">2024-10-16T04:37:59Z</dcterms:modified>
</cp:coreProperties>
</file>