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99FFCC"/>
    <a:srgbClr val="FFFF99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99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4B3FFF-39A2-4595-9CF5-44584752F227}" type="datetimeFigureOut">
              <a:rPr kumimoji="1" lang="ja-JP" altLang="en-US" smtClean="0"/>
              <a:t>2024/11/14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0CD75E-7853-48C2-814B-766589EAB6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66540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B7D27-3B75-4525-82F9-780080BB506B}" type="datetime1">
              <a:rPr kumimoji="1" lang="ja-JP" altLang="en-US" smtClean="0"/>
              <a:t>2024/11/14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6A43D-0E19-43CE-AE38-E25A243C6A59}" type="datetime1">
              <a:rPr kumimoji="1" lang="ja-JP" altLang="en-US" smtClean="0"/>
              <a:t>2024/11/14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F4D2E-7DBC-4C49-8B5A-4463CDA14227}" type="datetime1">
              <a:rPr kumimoji="1" lang="ja-JP" altLang="en-US" smtClean="0"/>
              <a:t>2024/11/14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67355-A214-4A6A-9921-73A173EEFFF1}" type="datetime1">
              <a:rPr kumimoji="1" lang="ja-JP" altLang="en-US" smtClean="0"/>
              <a:t>2024/11/14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18EE2-76B1-4C1E-89EB-D5EDFE531CF5}" type="datetime1">
              <a:rPr kumimoji="1" lang="ja-JP" altLang="en-US" smtClean="0"/>
              <a:t>2024/11/14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EFE97-4EBC-43D1-AA9E-E5D29CFBD586}" type="datetime1">
              <a:rPr kumimoji="1" lang="ja-JP" altLang="en-US" smtClean="0"/>
              <a:t>2024/11/14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72947-8E00-48DB-BCF4-E0F255BE8E5C}" type="datetime1">
              <a:rPr kumimoji="1" lang="ja-JP" altLang="en-US" smtClean="0"/>
              <a:t>2024/11/14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27147-F82F-478C-8E55-A23FE36D56AC}" type="datetime1">
              <a:rPr kumimoji="1" lang="ja-JP" altLang="en-US" smtClean="0"/>
              <a:t>2024/11/14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8A3E2-E283-4DF4-AFD0-6355469061CC}" type="datetime1">
              <a:rPr kumimoji="1" lang="ja-JP" altLang="en-US" smtClean="0"/>
              <a:t>2024/11/14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296A1-92B2-4D6B-9377-F3CE900AA11E}" type="datetime1">
              <a:rPr kumimoji="1" lang="ja-JP" altLang="en-US" smtClean="0"/>
              <a:t>2024/11/14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F6DA0-BADB-4F51-9E61-39AA2EE9BFFD}" type="datetime1">
              <a:rPr kumimoji="1" lang="ja-JP" altLang="en-US" smtClean="0"/>
              <a:t>2024/11/14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FD7218-EDB6-439F-8F2F-436F42551EF4}" type="datetime1">
              <a:rPr kumimoji="1" lang="ja-JP" altLang="en-US" smtClean="0"/>
              <a:t>2024/11/14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97F30719-73C3-19FE-8B3B-F59B444BD54C}"/>
              </a:ext>
            </a:extLst>
          </p:cNvPr>
          <p:cNvSpPr txBox="1"/>
          <p:nvPr/>
        </p:nvSpPr>
        <p:spPr>
          <a:xfrm>
            <a:off x="3423288" y="5894686"/>
            <a:ext cx="22974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b="1" dirty="0">
                <a:solidFill>
                  <a:schemeClr val="accent2">
                    <a:lumMod val="50000"/>
                  </a:schemeClr>
                </a:solidFill>
              </a:rPr>
              <a:t>あおい総合公園</a:t>
            </a:r>
          </a:p>
        </p:txBody>
      </p:sp>
      <p:sp>
        <p:nvSpPr>
          <p:cNvPr id="5" name="四角形: 角度付き 4">
            <a:extLst>
              <a:ext uri="{FF2B5EF4-FFF2-40B4-BE49-F238E27FC236}">
                <a16:creationId xmlns:a16="http://schemas.microsoft.com/office/drawing/2014/main" id="{5A4B60D4-FF82-2513-4432-C0A855D6B463}"/>
              </a:ext>
            </a:extLst>
          </p:cNvPr>
          <p:cNvSpPr/>
          <p:nvPr/>
        </p:nvSpPr>
        <p:spPr>
          <a:xfrm>
            <a:off x="972701" y="842283"/>
            <a:ext cx="7198599" cy="2160193"/>
          </a:xfrm>
          <a:prstGeom prst="bevel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rgbClr val="0070C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夜の公園を楽しもう</a:t>
            </a:r>
            <a:endParaRPr kumimoji="1" lang="en-US" altLang="ja-JP" sz="2400" dirty="0">
              <a:solidFill>
                <a:srgbClr val="0070C0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kumimoji="1" lang="ja-JP" altLang="en-US" sz="4800" dirty="0">
                <a:solidFill>
                  <a:srgbClr val="0070C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ナイトピクニック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6CC7AD3D-F59F-1F2B-45C8-3E31BFF500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2AEF7BC8-17C1-ECB1-5EEC-A09595389D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8375" y="3286810"/>
            <a:ext cx="4667250" cy="23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128E5CB-3C35-CA47-79C7-3F975BC2FD7B}"/>
              </a:ext>
            </a:extLst>
          </p:cNvPr>
          <p:cNvSpPr txBox="1"/>
          <p:nvPr/>
        </p:nvSpPr>
        <p:spPr>
          <a:xfrm>
            <a:off x="364580" y="233445"/>
            <a:ext cx="300595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夏の公園は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E13B33C-731B-572D-CE94-61568BEFE0F9}"/>
              </a:ext>
            </a:extLst>
          </p:cNvPr>
          <p:cNvSpPr txBox="1"/>
          <p:nvPr/>
        </p:nvSpPr>
        <p:spPr>
          <a:xfrm>
            <a:off x="364580" y="1552639"/>
            <a:ext cx="516519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3200" i="1" dirty="0"/>
              <a:t>日中は暑くて外で遊べない</a:t>
            </a:r>
            <a:endParaRPr kumimoji="1" lang="en-US" altLang="ja-JP" sz="3200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3200" i="1" dirty="0"/>
              <a:t>日焼けが気になる</a:t>
            </a:r>
            <a:endParaRPr kumimoji="1" lang="en-US" altLang="ja-JP" sz="3200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3200" i="1" dirty="0"/>
              <a:t>夕焼けや夜景を楽しみたい</a:t>
            </a:r>
          </a:p>
        </p:txBody>
      </p:sp>
      <p:sp>
        <p:nvSpPr>
          <p:cNvPr id="4" name="楕円 3">
            <a:extLst>
              <a:ext uri="{FF2B5EF4-FFF2-40B4-BE49-F238E27FC236}">
                <a16:creationId xmlns:a16="http://schemas.microsoft.com/office/drawing/2014/main" id="{1115F999-BBB0-A2A3-0327-A55229AAF026}"/>
              </a:ext>
            </a:extLst>
          </p:cNvPr>
          <p:cNvSpPr/>
          <p:nvPr/>
        </p:nvSpPr>
        <p:spPr>
          <a:xfrm>
            <a:off x="1070565" y="4051279"/>
            <a:ext cx="7002871" cy="176549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chemeClr val="bg1"/>
                </a:solidFill>
              </a:rPr>
              <a:t>夜の公園でピクニックをしよう！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D2CA5A1-8173-2020-852F-899A4C436F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C3E86409-AB95-9436-344A-63E4A7B168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5016" y="1408652"/>
            <a:ext cx="2086266" cy="1857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F776628-0EDE-DE7B-7AC4-2E006BFE226A}"/>
              </a:ext>
            </a:extLst>
          </p:cNvPr>
          <p:cNvSpPr txBox="1"/>
          <p:nvPr/>
        </p:nvSpPr>
        <p:spPr>
          <a:xfrm>
            <a:off x="364580" y="233445"/>
            <a:ext cx="316464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イベント概要</a:t>
            </a: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E02D6848-105F-C1F8-469E-A810B7C67A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2283509"/>
              </p:ext>
            </p:extLst>
          </p:nvPr>
        </p:nvGraphicFramePr>
        <p:xfrm>
          <a:off x="1632669" y="1697789"/>
          <a:ext cx="5878663" cy="1158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64676">
                  <a:extLst>
                    <a:ext uri="{9D8B030D-6E8A-4147-A177-3AD203B41FA5}">
                      <a16:colId xmlns:a16="http://schemas.microsoft.com/office/drawing/2014/main" val="3609933551"/>
                    </a:ext>
                  </a:extLst>
                </a:gridCol>
                <a:gridCol w="3813987">
                  <a:extLst>
                    <a:ext uri="{9D8B030D-6E8A-4147-A177-3AD203B41FA5}">
                      <a16:colId xmlns:a16="http://schemas.microsoft.com/office/drawing/2014/main" val="51622222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200"/>
                        <a:t>開催期間</a:t>
                      </a:r>
                      <a:endParaRPr kumimoji="1" lang="ja-JP" altLang="en-US" sz="3200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dirty="0"/>
                        <a:t>８月１４日～９月１日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2863141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200" dirty="0"/>
                        <a:t>時間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dirty="0"/>
                        <a:t>１７時～２１時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9424569"/>
                  </a:ext>
                </a:extLst>
              </a:tr>
            </a:tbl>
          </a:graphicData>
        </a:graphic>
      </p:graphicFrame>
      <p:sp>
        <p:nvSpPr>
          <p:cNvPr id="4" name="六角形 3">
            <a:extLst>
              <a:ext uri="{FF2B5EF4-FFF2-40B4-BE49-F238E27FC236}">
                <a16:creationId xmlns:a16="http://schemas.microsoft.com/office/drawing/2014/main" id="{A1E4E32B-84CC-C058-9C2C-9CAD3BDFED6C}"/>
              </a:ext>
            </a:extLst>
          </p:cNvPr>
          <p:cNvSpPr/>
          <p:nvPr/>
        </p:nvSpPr>
        <p:spPr>
          <a:xfrm>
            <a:off x="1209174" y="3368842"/>
            <a:ext cx="6725653" cy="1034716"/>
          </a:xfrm>
          <a:prstGeom prst="hexagon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rgbClr val="FF0000"/>
                </a:solidFill>
              </a:rPr>
              <a:t>安全のために警備員が見回ります</a:t>
            </a:r>
          </a:p>
        </p:txBody>
      </p:sp>
      <p:sp>
        <p:nvSpPr>
          <p:cNvPr id="7" name="四角形: メモ 6">
            <a:extLst>
              <a:ext uri="{FF2B5EF4-FFF2-40B4-BE49-F238E27FC236}">
                <a16:creationId xmlns:a16="http://schemas.microsoft.com/office/drawing/2014/main" id="{63F4E16D-8FA5-9256-D045-44B11926CC87}"/>
              </a:ext>
            </a:extLst>
          </p:cNvPr>
          <p:cNvSpPr/>
          <p:nvPr/>
        </p:nvSpPr>
        <p:spPr>
          <a:xfrm>
            <a:off x="2629644" y="4925506"/>
            <a:ext cx="5161548" cy="1297660"/>
          </a:xfrm>
          <a:prstGeom prst="foldedCorner">
            <a:avLst/>
          </a:prstGeom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蚊取り線香・殺虫剤は使用禁止です</a:t>
            </a:r>
            <a:endParaRPr kumimoji="1" lang="en-US" altLang="ja-JP" sz="2000" dirty="0"/>
          </a:p>
          <a:p>
            <a:pPr algn="ctr"/>
            <a:r>
              <a:rPr kumimoji="1" lang="ja-JP" altLang="en-US" sz="2000" u="sng" dirty="0">
                <a:solidFill>
                  <a:srgbClr val="00B050"/>
                </a:solidFill>
              </a:rPr>
              <a:t>虫よけスプレー</a:t>
            </a:r>
            <a:r>
              <a:rPr kumimoji="1" lang="ja-JP" altLang="en-US" sz="2000" dirty="0"/>
              <a:t>で対応をお願いします</a:t>
            </a:r>
            <a:endParaRPr kumimoji="1" lang="en-US" altLang="ja-JP" sz="2000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1745F9F-A39F-2CAB-F8CD-6353817E54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192C9EF9-D367-241F-DA69-EF7C3B0D18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580" y="4783650"/>
            <a:ext cx="1486107" cy="1581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85</TotalTime>
  <Words>77</Words>
  <PresentationFormat>画面に合わせる (4:3)</PresentationFormat>
  <Paragraphs>20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日本情報処理検定協会</dc:creator>
  <dcterms:created xsi:type="dcterms:W3CDTF">2024-08-08T08:42:16Z</dcterms:created>
  <dcterms:modified xsi:type="dcterms:W3CDTF">2024-11-14T02:23:09Z</dcterms:modified>
</cp:coreProperties>
</file>