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CCFFFF"/>
    <a:srgbClr val="FFC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8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58277-A10E-4F20-AABA-C7E60038E005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CCA0C-EB4F-4351-A416-9D9E18943B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057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4BDB-168D-48F4-AA36-F2D40C5A0AE8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5416-A7BE-4620-BA2C-3991CA2B69BD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4C62A-A4E9-47B0-9D4C-A4F20BBEA4D9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5BC51-936F-4E82-A39A-F5C9F0ADC6FD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3640E-C4F2-49EA-A6CA-A7DD1DAE52D9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CD68-C3D0-461E-BB24-D3CA8518C434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CAB-68EE-4595-83FE-DDAF58101CD0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18BA0-4AAA-49F1-9AD0-D8688CCE00CA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72125-ED07-4A41-939D-2BED533647AD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E7B1-4FA1-406D-AAF1-D2EA58FB2528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073D9-91C2-4AE2-B83B-A5BD95C807DE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CB4EE-3B28-4E4B-A3A0-FD89E05EE8B7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860A0BB-A3BC-29FD-CFA8-4D1E3914302F}"/>
              </a:ext>
            </a:extLst>
          </p:cNvPr>
          <p:cNvSpPr txBox="1"/>
          <p:nvPr/>
        </p:nvSpPr>
        <p:spPr>
          <a:xfrm>
            <a:off x="822416" y="2023836"/>
            <a:ext cx="74991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solidFill>
                  <a:srgbClr val="00B050"/>
                </a:solidFill>
              </a:rPr>
              <a:t>ピクルスを手作りしよう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88695B-EC6F-680A-6DD7-F5CFDEF35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C5A87FD-9846-714C-26E4-96E57FD5CE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760" y="557949"/>
            <a:ext cx="1533739" cy="82879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F52B23A0-C3D1-D470-0972-D4B901C50B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10" y="3736976"/>
            <a:ext cx="4010025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ひし形 5">
            <a:extLst>
              <a:ext uri="{FF2B5EF4-FFF2-40B4-BE49-F238E27FC236}">
                <a16:creationId xmlns:a16="http://schemas.microsoft.com/office/drawing/2014/main" id="{60FBD64B-5A10-B23E-C078-3A4F70CD8F45}"/>
              </a:ext>
            </a:extLst>
          </p:cNvPr>
          <p:cNvSpPr/>
          <p:nvPr/>
        </p:nvSpPr>
        <p:spPr>
          <a:xfrm>
            <a:off x="302698" y="4735961"/>
            <a:ext cx="3518863" cy="1406285"/>
          </a:xfrm>
          <a:prstGeom prst="diamond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効果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A78E940-4DFF-7D9F-8547-6AE5473798E2}"/>
              </a:ext>
            </a:extLst>
          </p:cNvPr>
          <p:cNvSpPr txBox="1"/>
          <p:nvPr/>
        </p:nvSpPr>
        <p:spPr>
          <a:xfrm>
            <a:off x="2625794" y="331033"/>
            <a:ext cx="38924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ピクルスの魅力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6A8ABC9-AE40-10F9-3711-1A1E11C5B5BC}"/>
              </a:ext>
            </a:extLst>
          </p:cNvPr>
          <p:cNvSpPr txBox="1"/>
          <p:nvPr/>
        </p:nvSpPr>
        <p:spPr>
          <a:xfrm>
            <a:off x="4426957" y="4654273"/>
            <a:ext cx="31085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疲労回復</a:t>
            </a:r>
            <a:endParaRPr kumimoji="1" lang="en-US" altLang="ja-JP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食欲増進</a:t>
            </a:r>
            <a:endParaRPr kumimoji="1" lang="en-US" altLang="ja-JP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消化不良改善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182CCD8-39E7-442D-C87F-6C3445313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C2C22226-028E-712E-0BC3-E6543B799781}"/>
              </a:ext>
            </a:extLst>
          </p:cNvPr>
          <p:cNvSpPr/>
          <p:nvPr/>
        </p:nvSpPr>
        <p:spPr>
          <a:xfrm>
            <a:off x="302698" y="1623935"/>
            <a:ext cx="3956481" cy="1287379"/>
          </a:xfrm>
          <a:prstGeom prst="roundRect">
            <a:avLst/>
          </a:prstGeom>
          <a:solidFill>
            <a:srgbClr val="FFCC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まろやかなうま味と酸味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5950F202-44A2-0B00-7F06-FA70FF09B690}"/>
              </a:ext>
            </a:extLst>
          </p:cNvPr>
          <p:cNvSpPr/>
          <p:nvPr/>
        </p:nvSpPr>
        <p:spPr>
          <a:xfrm>
            <a:off x="4884821" y="1623935"/>
            <a:ext cx="3956481" cy="1287379"/>
          </a:xfrm>
          <a:prstGeom prst="roundRect">
            <a:avLst/>
          </a:prstGeom>
          <a:solidFill>
            <a:srgbClr val="FFCC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アレンジが楽しめる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BEF666E-EE01-4C7A-BCE9-190EE82BFB66}"/>
              </a:ext>
            </a:extLst>
          </p:cNvPr>
          <p:cNvSpPr txBox="1"/>
          <p:nvPr/>
        </p:nvSpPr>
        <p:spPr>
          <a:xfrm>
            <a:off x="1436366" y="3435608"/>
            <a:ext cx="62712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i="1" dirty="0">
                <a:solidFill>
                  <a:srgbClr val="FF0000"/>
                </a:solidFill>
              </a:rPr>
              <a:t>ピクルスは</a:t>
            </a:r>
            <a:r>
              <a:rPr kumimoji="1" lang="ja-JP" altLang="en-US" sz="3200" i="1" u="sng" dirty="0">
                <a:solidFill>
                  <a:srgbClr val="FF0000"/>
                </a:solidFill>
              </a:rPr>
              <a:t>夏バテ予防</a:t>
            </a:r>
            <a:r>
              <a:rPr kumimoji="1" lang="ja-JP" altLang="en-US" sz="3200" i="1" dirty="0">
                <a:solidFill>
                  <a:srgbClr val="FF0000"/>
                </a:solidFill>
              </a:rPr>
              <a:t>にぴったり！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4346D1-466B-1B7C-51F1-D2B4F37FBA0F}"/>
              </a:ext>
            </a:extLst>
          </p:cNvPr>
          <p:cNvSpPr txBox="1"/>
          <p:nvPr/>
        </p:nvSpPr>
        <p:spPr>
          <a:xfrm>
            <a:off x="2990478" y="331033"/>
            <a:ext cx="31630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作ってみよう</a:t>
            </a:r>
          </a:p>
        </p:txBody>
      </p:sp>
      <p:sp>
        <p:nvSpPr>
          <p:cNvPr id="3" name="矢印: 五方向 2">
            <a:extLst>
              <a:ext uri="{FF2B5EF4-FFF2-40B4-BE49-F238E27FC236}">
                <a16:creationId xmlns:a16="http://schemas.microsoft.com/office/drawing/2014/main" id="{B0830C76-D23D-887A-D044-07B19EC47E5F}"/>
              </a:ext>
            </a:extLst>
          </p:cNvPr>
          <p:cNvSpPr/>
          <p:nvPr/>
        </p:nvSpPr>
        <p:spPr>
          <a:xfrm>
            <a:off x="302698" y="2070012"/>
            <a:ext cx="1969038" cy="1128811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主な材料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AED30D1-4196-FEE5-4F4E-5B50D5C360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098487"/>
              </p:ext>
            </p:extLst>
          </p:nvPr>
        </p:nvGraphicFramePr>
        <p:xfrm>
          <a:off x="2602361" y="1948618"/>
          <a:ext cx="602453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9285">
                  <a:extLst>
                    <a:ext uri="{9D8B030D-6E8A-4147-A177-3AD203B41FA5}">
                      <a16:colId xmlns:a16="http://schemas.microsoft.com/office/drawing/2014/main" val="3417001854"/>
                    </a:ext>
                  </a:extLst>
                </a:gridCol>
                <a:gridCol w="4515245">
                  <a:extLst>
                    <a:ext uri="{9D8B030D-6E8A-4147-A177-3AD203B41FA5}">
                      <a16:colId xmlns:a16="http://schemas.microsoft.com/office/drawing/2014/main" val="26229302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野菜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キュウリ・ニンジン・パプリカなど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05419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調味料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酢・砂糖・塩</a:t>
                      </a:r>
                      <a:endParaRPr kumimoji="1" lang="en-US" altLang="ja-JP" sz="24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17973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スパイス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ローリエ・唐辛子・粉コショウなど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8974749"/>
                  </a:ext>
                </a:extLst>
              </a:tr>
            </a:tbl>
          </a:graphicData>
        </a:graphic>
      </p:graphicFrame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C7397AF-18C0-1A22-709C-710C6901B5B2}"/>
              </a:ext>
            </a:extLst>
          </p:cNvPr>
          <p:cNvSpPr/>
          <p:nvPr/>
        </p:nvSpPr>
        <p:spPr>
          <a:xfrm>
            <a:off x="2077101" y="4567527"/>
            <a:ext cx="5927835" cy="1481441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詳しいレシピはＷｅｂサイトをごらんください！</a:t>
            </a:r>
            <a:endParaRPr kumimoji="1" lang="en-US" altLang="ja-JP" sz="2000" dirty="0"/>
          </a:p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2800" dirty="0"/>
              <a:t>「ナカトミ醸造」で検索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49F7A6-A454-B30D-92AE-C144BDF09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DF16044-5919-E2F0-B0B3-E7CAAEF8DA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09" y="4284167"/>
            <a:ext cx="1181265" cy="204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142</TotalTime>
  <Words>79</Words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2024-08-08T06:48:19Z</dcterms:created>
  <dcterms:modified xsi:type="dcterms:W3CDTF">2024-11-11T05:23:36Z</dcterms:modified>
</cp:coreProperties>
</file>