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CCECFF"/>
    <a:srgbClr val="FFCC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6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3C4EB-F0FD-4D90-B4E4-3AE82870CA68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81BF4-FFE4-4CE7-8C65-C25EA4D415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8975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C89-BE77-4151-980C-CDC6ED996166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3890-FCF0-4046-AF0B-3EC454C806BF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7D14-A0AD-4C29-A8A7-42A2767FCC02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F627-A30B-452C-AE62-502FFB9F5E9A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AC74-AD77-4A35-A6FC-96725280E642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6BD5-3365-4B51-80A4-31BE7E3ECE60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E7CA-80CF-4C08-9CDC-22FD12353BAC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660F4-03ED-4155-955C-A050328EC12D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68DB-2F9D-4116-906E-BCE8924CAFDC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08BC5-3634-49A5-935A-4303D7B3DE8A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EDD1-6B15-49F6-AC6A-54AFD5E2CD88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2BD6B-A702-4626-87BC-B499BDC66B82}" type="datetime1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8239C6D-4DEE-3C23-B92A-9BE81D7A5677}"/>
              </a:ext>
            </a:extLst>
          </p:cNvPr>
          <p:cNvSpPr txBox="1"/>
          <p:nvPr/>
        </p:nvSpPr>
        <p:spPr>
          <a:xfrm>
            <a:off x="1245609" y="1257462"/>
            <a:ext cx="66527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solidFill>
                  <a:srgbClr val="FF0000"/>
                </a:solidFill>
              </a:rPr>
              <a:t>古典暗号</a:t>
            </a:r>
            <a:r>
              <a:rPr kumimoji="1" lang="ja-JP" altLang="en-US" sz="6000" dirty="0"/>
              <a:t>を作ろう！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3DB44BF-AEF8-185C-33C6-1B70BBE7D21C}"/>
              </a:ext>
            </a:extLst>
          </p:cNvPr>
          <p:cNvSpPr txBox="1"/>
          <p:nvPr/>
        </p:nvSpPr>
        <p:spPr>
          <a:xfrm>
            <a:off x="2591330" y="2496554"/>
            <a:ext cx="3961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/>
              <a:t>～ミステリー研究会～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69AA6C-B671-C9FB-1918-B87ED76D7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27C8E28-EDDD-3953-4B71-F51328016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709" y="3573243"/>
            <a:ext cx="2924583" cy="292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BDB27C-BF65-C6AE-F22B-510ADFAE0F4B}"/>
              </a:ext>
            </a:extLst>
          </p:cNvPr>
          <p:cNvSpPr txBox="1"/>
          <p:nvPr/>
        </p:nvSpPr>
        <p:spPr>
          <a:xfrm>
            <a:off x="252664" y="348916"/>
            <a:ext cx="34387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i="1" dirty="0">
                <a:solidFill>
                  <a:srgbClr val="FF0000"/>
                </a:solidFill>
              </a:rPr>
              <a:t>古典暗号とは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A068E7B-EBDB-61C8-7231-C5A499953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802162"/>
              </p:ext>
            </p:extLst>
          </p:nvPr>
        </p:nvGraphicFramePr>
        <p:xfrm>
          <a:off x="1266393" y="4756265"/>
          <a:ext cx="6611215" cy="140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1880">
                  <a:extLst>
                    <a:ext uri="{9D8B030D-6E8A-4147-A177-3AD203B41FA5}">
                      <a16:colId xmlns:a16="http://schemas.microsoft.com/office/drawing/2014/main" val="3885733044"/>
                    </a:ext>
                  </a:extLst>
                </a:gridCol>
                <a:gridCol w="4269335">
                  <a:extLst>
                    <a:ext uri="{9D8B030D-6E8A-4147-A177-3AD203B41FA5}">
                      <a16:colId xmlns:a16="http://schemas.microsoft.com/office/drawing/2014/main" val="4695428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シーザー暗号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アルファベットを一定の数ずらして</a:t>
                      </a:r>
                      <a:endParaRPr kumimoji="1" lang="en-US" altLang="ja-JP" sz="20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暗号化する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53139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スキュタレー暗号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円筒に巻き付けた紙にメッセージを</a:t>
                      </a:r>
                      <a:endParaRPr kumimoji="1" lang="en-US" altLang="ja-JP" sz="20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書き込む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622918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3B6729-5E9C-EE95-2CB5-15D43EBF0E1F}"/>
              </a:ext>
            </a:extLst>
          </p:cNvPr>
          <p:cNvSpPr txBox="1"/>
          <p:nvPr/>
        </p:nvSpPr>
        <p:spPr>
          <a:xfrm>
            <a:off x="252664" y="3590879"/>
            <a:ext cx="2387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i="1" dirty="0">
                <a:solidFill>
                  <a:srgbClr val="FF0000"/>
                </a:solidFill>
              </a:rPr>
              <a:t>主な種類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B3FEE947-D601-2EA0-08B1-49CDD800A4FA}"/>
              </a:ext>
            </a:extLst>
          </p:cNvPr>
          <p:cNvSpPr/>
          <p:nvPr/>
        </p:nvSpPr>
        <p:spPr>
          <a:xfrm>
            <a:off x="898304" y="1438275"/>
            <a:ext cx="7347393" cy="16478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コンピューターが登場する以前の暗号のこと</a:t>
            </a:r>
            <a:endParaRPr lang="en-US" altLang="ja-JP" sz="2800" dirty="0"/>
          </a:p>
          <a:p>
            <a:pPr algn="ctr"/>
            <a:r>
              <a:rPr lang="ja-JP" altLang="en-US" sz="2800" dirty="0"/>
              <a:t>仕組みが単純であることが多い</a:t>
            </a:r>
            <a:endParaRPr lang="en-US" altLang="ja-JP" sz="2800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5198EF6-1EEF-9092-CAA0-B8EC38EDB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D00CF1F-B423-B289-0DCB-8C848A07AE42}"/>
              </a:ext>
            </a:extLst>
          </p:cNvPr>
          <p:cNvSpPr txBox="1"/>
          <p:nvPr/>
        </p:nvSpPr>
        <p:spPr>
          <a:xfrm>
            <a:off x="252664" y="348916"/>
            <a:ext cx="31630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i="1" dirty="0">
                <a:solidFill>
                  <a:srgbClr val="FF0000"/>
                </a:solidFill>
              </a:rPr>
              <a:t>作ってみよう</a:t>
            </a:r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3C44878D-C5AF-9881-7E19-CCBBBADD31DE}"/>
              </a:ext>
            </a:extLst>
          </p:cNvPr>
          <p:cNvSpPr/>
          <p:nvPr/>
        </p:nvSpPr>
        <p:spPr>
          <a:xfrm>
            <a:off x="252664" y="1484674"/>
            <a:ext cx="3131128" cy="910155"/>
          </a:xfrm>
          <a:prstGeom prst="homePlate">
            <a:avLst/>
          </a:prstGeom>
          <a:solidFill>
            <a:srgbClr val="CC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シーザー暗号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07C28B-D430-5E92-67B6-B8B615FE0098}"/>
              </a:ext>
            </a:extLst>
          </p:cNvPr>
          <p:cNvSpPr txBox="1"/>
          <p:nvPr/>
        </p:nvSpPr>
        <p:spPr>
          <a:xfrm>
            <a:off x="3827705" y="1528814"/>
            <a:ext cx="34836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アルファベットを使う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何文字ずらすか決める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56E5444-9868-0B3C-05CA-91A63F2ACA8C}"/>
              </a:ext>
            </a:extLst>
          </p:cNvPr>
          <p:cNvSpPr/>
          <p:nvPr/>
        </p:nvSpPr>
        <p:spPr>
          <a:xfrm>
            <a:off x="252664" y="5203844"/>
            <a:ext cx="2423861" cy="95464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ＨＥＬＬＯ</a:t>
            </a:r>
          </a:p>
        </p:txBody>
      </p:sp>
      <p:sp>
        <p:nvSpPr>
          <p:cNvPr id="6" name="矢印: 右 5">
            <a:extLst>
              <a:ext uri="{FF2B5EF4-FFF2-40B4-BE49-F238E27FC236}">
                <a16:creationId xmlns:a16="http://schemas.microsoft.com/office/drawing/2014/main" id="{63EBC305-712D-CF7F-85F3-97422846D05C}"/>
              </a:ext>
            </a:extLst>
          </p:cNvPr>
          <p:cNvSpPr/>
          <p:nvPr/>
        </p:nvSpPr>
        <p:spPr>
          <a:xfrm>
            <a:off x="3047513" y="5203844"/>
            <a:ext cx="2700057" cy="954642"/>
          </a:xfrm>
          <a:prstGeom prst="rightArrow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前に３文字ずらす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615CD4C-09F0-EB51-E05A-4C08242145EB}"/>
              </a:ext>
            </a:extLst>
          </p:cNvPr>
          <p:cNvSpPr/>
          <p:nvPr/>
        </p:nvSpPr>
        <p:spPr>
          <a:xfrm>
            <a:off x="6118558" y="5203844"/>
            <a:ext cx="2423862" cy="95464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ＥＢＩＩＬ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DA1C760B-8655-75B5-2F21-37D7D805F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79B9350-3524-1B49-CD74-92D1E3C4D5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734" y="2729168"/>
            <a:ext cx="4172532" cy="210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165</TotalTime>
  <Words>78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2024-08-08T04:36:52Z</dcterms:created>
  <dcterms:modified xsi:type="dcterms:W3CDTF">2024-11-21T06:52:19Z</dcterms:modified>
</cp:coreProperties>
</file>