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FFF99"/>
    <a:srgbClr val="CC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E32A9D-CD37-553F-5D79-0171668B9A27}"/>
              </a:ext>
            </a:extLst>
          </p:cNvPr>
          <p:cNvSpPr txBox="1"/>
          <p:nvPr/>
        </p:nvSpPr>
        <p:spPr>
          <a:xfrm>
            <a:off x="1600550" y="2187743"/>
            <a:ext cx="71384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イベント事業者募集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D8B24219-C0F1-D829-B36C-489B8E643202}"/>
              </a:ext>
            </a:extLst>
          </p:cNvPr>
          <p:cNvSpPr/>
          <p:nvPr/>
        </p:nvSpPr>
        <p:spPr>
          <a:xfrm>
            <a:off x="463215" y="4445438"/>
            <a:ext cx="3262433" cy="1569660"/>
          </a:xfrm>
          <a:prstGeom prst="octag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使用可能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施設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C309F34-EE36-D9B9-4CD7-5F868E6CF48C}"/>
              </a:ext>
            </a:extLst>
          </p:cNvPr>
          <p:cNvSpPr txBox="1"/>
          <p:nvPr/>
        </p:nvSpPr>
        <p:spPr>
          <a:xfrm>
            <a:off x="4313320" y="4445438"/>
            <a:ext cx="23198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ふれあい広場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芝生広場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体育館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展示会場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88AE2F-87DA-26B0-6965-8BF34BAC4327}"/>
              </a:ext>
            </a:extLst>
          </p:cNvPr>
          <p:cNvSpPr txBox="1"/>
          <p:nvPr/>
        </p:nvSpPr>
        <p:spPr>
          <a:xfrm>
            <a:off x="463216" y="125349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u="sng" dirty="0">
                <a:solidFill>
                  <a:srgbClr val="FF99CC"/>
                </a:solidFill>
              </a:rPr>
              <a:t>八角総合公園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28A8EB-1C81-F30C-5CD5-0A4D5588FD7E}"/>
              </a:ext>
            </a:extLst>
          </p:cNvPr>
          <p:cNvSpPr txBox="1"/>
          <p:nvPr/>
        </p:nvSpPr>
        <p:spPr>
          <a:xfrm>
            <a:off x="2143291" y="360947"/>
            <a:ext cx="48574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i="1" dirty="0"/>
              <a:t>過去の開催イベント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286277AC-D05F-CBF6-078A-1B1746141354}"/>
              </a:ext>
            </a:extLst>
          </p:cNvPr>
          <p:cNvSpPr/>
          <p:nvPr/>
        </p:nvSpPr>
        <p:spPr>
          <a:xfrm>
            <a:off x="1754243" y="3471113"/>
            <a:ext cx="2523600" cy="1335504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写真展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9C036A42-015E-3077-025F-C7CF230E9762}"/>
              </a:ext>
            </a:extLst>
          </p:cNvPr>
          <p:cNvSpPr/>
          <p:nvPr/>
        </p:nvSpPr>
        <p:spPr>
          <a:xfrm>
            <a:off x="306805" y="1780093"/>
            <a:ext cx="2523600" cy="1335504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夏祭り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12A6DCB0-03AB-D80B-C9A3-6FD009C24650}"/>
              </a:ext>
            </a:extLst>
          </p:cNvPr>
          <p:cNvSpPr/>
          <p:nvPr/>
        </p:nvSpPr>
        <p:spPr>
          <a:xfrm>
            <a:off x="3201682" y="1780093"/>
            <a:ext cx="2523600" cy="1335504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市民運動会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B6EA1EC2-1837-4F55-9E51-575A1DE80565}"/>
              </a:ext>
            </a:extLst>
          </p:cNvPr>
          <p:cNvSpPr/>
          <p:nvPr/>
        </p:nvSpPr>
        <p:spPr>
          <a:xfrm>
            <a:off x="6096559" y="1780093"/>
            <a:ext cx="2524067" cy="1335504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遊び工房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A1B39087-2A25-8901-AB0B-7A00CBB5EEC9}"/>
              </a:ext>
            </a:extLst>
          </p:cNvPr>
          <p:cNvSpPr/>
          <p:nvPr/>
        </p:nvSpPr>
        <p:spPr>
          <a:xfrm>
            <a:off x="4649120" y="3471112"/>
            <a:ext cx="2523600" cy="1335504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子供作品展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C802C-F5C7-E758-1D69-F990E0F6A980}"/>
              </a:ext>
            </a:extLst>
          </p:cNvPr>
          <p:cNvSpPr txBox="1"/>
          <p:nvPr/>
        </p:nvSpPr>
        <p:spPr>
          <a:xfrm>
            <a:off x="674940" y="5456322"/>
            <a:ext cx="779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/>
              <a:t>お問い合わせは</a:t>
            </a:r>
            <a:r>
              <a:rPr kumimoji="1" lang="ja-JP" altLang="en-US" sz="2800" dirty="0">
                <a:solidFill>
                  <a:srgbClr val="FF0000"/>
                </a:solidFill>
              </a:rPr>
              <a:t>八角総合公園管理センター</a:t>
            </a:r>
            <a:r>
              <a:rPr kumimoji="1" lang="ja-JP" altLang="en-US" sz="2800" dirty="0"/>
              <a:t>まで！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47</TotalTime>
  <Words>40</Words>
  <PresentationFormat>画面に合わせる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2024-08-07T04:39:25Z</dcterms:created>
  <dcterms:modified xsi:type="dcterms:W3CDTF">2024-10-16T04:48:09Z</dcterms:modified>
</cp:coreProperties>
</file>