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803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80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6ABFDC5-40E0-883F-A23B-7E3E8204907C}"/>
              </a:ext>
            </a:extLst>
          </p:cNvPr>
          <p:cNvSpPr/>
          <p:nvPr/>
        </p:nvSpPr>
        <p:spPr>
          <a:xfrm>
            <a:off x="468140" y="980661"/>
            <a:ext cx="1723549" cy="1723549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6600" dirty="0">
                <a:solidFill>
                  <a:schemeClr val="bg1"/>
                </a:solidFill>
              </a:rPr>
              <a:t>Ｔｏ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129C498-4559-239C-7741-4F00D8A78965}"/>
              </a:ext>
            </a:extLst>
          </p:cNvPr>
          <p:cNvSpPr/>
          <p:nvPr/>
        </p:nvSpPr>
        <p:spPr>
          <a:xfrm>
            <a:off x="2416209" y="980661"/>
            <a:ext cx="1723549" cy="1723549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6600" dirty="0">
                <a:solidFill>
                  <a:schemeClr val="bg1"/>
                </a:solidFill>
              </a:rPr>
              <a:t>Ｄｏ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4E30B69E-453E-803E-5B38-765BD135D7FD}"/>
              </a:ext>
            </a:extLst>
          </p:cNvPr>
          <p:cNvSpPr/>
          <p:nvPr/>
        </p:nvSpPr>
        <p:spPr>
          <a:xfrm>
            <a:off x="468140" y="2928730"/>
            <a:ext cx="1723549" cy="1723549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6600" dirty="0">
                <a:solidFill>
                  <a:schemeClr val="bg1"/>
                </a:solidFill>
              </a:rPr>
              <a:t>リ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09B7D10-7F41-45C3-001C-E8414DB8822C}"/>
              </a:ext>
            </a:extLst>
          </p:cNvPr>
          <p:cNvSpPr/>
          <p:nvPr/>
        </p:nvSpPr>
        <p:spPr>
          <a:xfrm>
            <a:off x="2416209" y="2928730"/>
            <a:ext cx="1723549" cy="1723549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6600" dirty="0">
                <a:solidFill>
                  <a:schemeClr val="bg1"/>
                </a:solidFill>
              </a:rPr>
              <a:t>ス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D020EE2-00DA-1A34-1841-996B40D95F6A}"/>
              </a:ext>
            </a:extLst>
          </p:cNvPr>
          <p:cNvSpPr/>
          <p:nvPr/>
        </p:nvSpPr>
        <p:spPr>
          <a:xfrm>
            <a:off x="4364278" y="2928730"/>
            <a:ext cx="1723549" cy="1723549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6600" dirty="0">
                <a:solidFill>
                  <a:schemeClr val="bg1"/>
                </a:solidFill>
              </a:rPr>
              <a:t>ト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C5D7190-808B-F798-99AC-876E7E902FF5}"/>
              </a:ext>
            </a:extLst>
          </p:cNvPr>
          <p:cNvSpPr txBox="1"/>
          <p:nvPr/>
        </p:nvSpPr>
        <p:spPr>
          <a:xfrm>
            <a:off x="1300912" y="5247862"/>
            <a:ext cx="65421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上手</a:t>
            </a:r>
            <a:r>
              <a:rPr kumimoji="1" lang="ja-JP" alt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に活用してみよう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F789C1C-94B0-BE1F-B390-DB2A6D831567}"/>
              </a:ext>
            </a:extLst>
          </p:cNvPr>
          <p:cNvSpPr txBox="1"/>
          <p:nvPr/>
        </p:nvSpPr>
        <p:spPr>
          <a:xfrm>
            <a:off x="371061" y="384312"/>
            <a:ext cx="348524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i="1" dirty="0">
                <a:solidFill>
                  <a:srgbClr val="00B050"/>
                </a:solidFill>
              </a:rPr>
              <a:t>活用のメリット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F480039-1341-F9C7-4510-B2A7F68116BF}"/>
              </a:ext>
            </a:extLst>
          </p:cNvPr>
          <p:cNvSpPr txBox="1"/>
          <p:nvPr/>
        </p:nvSpPr>
        <p:spPr>
          <a:xfrm>
            <a:off x="1810667" y="1669703"/>
            <a:ext cx="552266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所要時間や作業量が把握できる</a:t>
            </a:r>
            <a:endParaRPr kumimoji="1" lang="en-US" altLang="ja-JP" sz="28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優先順位が分かる</a:t>
            </a:r>
            <a:endParaRPr kumimoji="1" lang="en-US" altLang="ja-JP" sz="28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スケジュールが立てやすい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2DE7A3E2-1411-8909-F5D9-0FD3CFBCC80A}"/>
              </a:ext>
            </a:extLst>
          </p:cNvPr>
          <p:cNvSpPr/>
          <p:nvPr/>
        </p:nvSpPr>
        <p:spPr>
          <a:xfrm>
            <a:off x="1305813" y="3570648"/>
            <a:ext cx="6532374" cy="153878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3200" dirty="0">
                <a:solidFill>
                  <a:schemeClr val="bg1"/>
                </a:solidFill>
              </a:rPr>
              <a:t>まずはやるべきことを</a:t>
            </a:r>
            <a:endParaRPr kumimoji="1" lang="en-US" altLang="ja-JP" sz="3200" dirty="0">
              <a:solidFill>
                <a:schemeClr val="bg1"/>
              </a:solidFill>
            </a:endParaRPr>
          </a:p>
          <a:p>
            <a:r>
              <a:rPr kumimoji="1" lang="ja-JP" altLang="en-US" sz="3200" dirty="0">
                <a:solidFill>
                  <a:schemeClr val="bg1"/>
                </a:solidFill>
              </a:rPr>
              <a:t>リスト化することから始めてみよう！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9087E74-435A-30F5-BC42-0525497970F6}"/>
              </a:ext>
            </a:extLst>
          </p:cNvPr>
          <p:cNvSpPr txBox="1"/>
          <p:nvPr/>
        </p:nvSpPr>
        <p:spPr>
          <a:xfrm>
            <a:off x="1981162" y="5724939"/>
            <a:ext cx="6817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>
                <a:solidFill>
                  <a:srgbClr val="FF0000"/>
                </a:solidFill>
              </a:rPr>
              <a:t>メモ帳・付せん・ノートなど各種取りそろえております</a:t>
            </a:r>
            <a:endParaRPr kumimoji="1" lang="en-US" altLang="ja-JP" sz="2400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14</TotalTime>
  <Words>52</Words>
  <PresentationFormat>画面に合わせる (4:3)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日本情報処理検定協会</dc:creator>
  <dcterms:created xsi:type="dcterms:W3CDTF">2024-08-07T06:02:42Z</dcterms:created>
  <dcterms:modified xsi:type="dcterms:W3CDTF">2024-11-20T05:47:36Z</dcterms:modified>
</cp:coreProperties>
</file>