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99"/>
    <a:srgbClr val="FF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8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ひし形 2">
            <a:extLst>
              <a:ext uri="{FF2B5EF4-FFF2-40B4-BE49-F238E27FC236}">
                <a16:creationId xmlns:a16="http://schemas.microsoft.com/office/drawing/2014/main" id="{B3C5DF08-D0D4-4AC4-7644-DAC10645FBCE}"/>
              </a:ext>
            </a:extLst>
          </p:cNvPr>
          <p:cNvSpPr/>
          <p:nvPr/>
        </p:nvSpPr>
        <p:spPr>
          <a:xfrm>
            <a:off x="451184" y="938464"/>
            <a:ext cx="3429000" cy="1684421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</a:rPr>
              <a:t>地域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C2CD2C-A27C-07DF-1CD5-A75ED49C758C}"/>
              </a:ext>
            </a:extLst>
          </p:cNvPr>
          <p:cNvSpPr txBox="1"/>
          <p:nvPr/>
        </p:nvSpPr>
        <p:spPr>
          <a:xfrm>
            <a:off x="4096753" y="131900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rgbClr val="00B050"/>
                </a:solidFill>
              </a:rPr>
              <a:t>への社会貢献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BCAF894-A117-D96C-357F-B6291DE3EE02}"/>
              </a:ext>
            </a:extLst>
          </p:cNvPr>
          <p:cNvSpPr/>
          <p:nvPr/>
        </p:nvSpPr>
        <p:spPr>
          <a:xfrm>
            <a:off x="641267" y="3710361"/>
            <a:ext cx="7861467" cy="1964489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店舗開催セミナー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71F332-D310-8669-5951-F34C6160EC94}"/>
              </a:ext>
            </a:extLst>
          </p:cNvPr>
          <p:cNvSpPr txBox="1"/>
          <p:nvPr/>
        </p:nvSpPr>
        <p:spPr>
          <a:xfrm>
            <a:off x="2302789" y="366963"/>
            <a:ext cx="4538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開催予定のセミナー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11A1A44-0770-1655-BD47-A18550DDE3B9}"/>
              </a:ext>
            </a:extLst>
          </p:cNvPr>
          <p:cNvSpPr/>
          <p:nvPr/>
        </p:nvSpPr>
        <p:spPr>
          <a:xfrm>
            <a:off x="1796400" y="1422401"/>
            <a:ext cx="5551200" cy="1733549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u="sng" dirty="0">
                <a:solidFill>
                  <a:srgbClr val="7030A0"/>
                </a:solidFill>
              </a:rPr>
              <a:t>マネー</a:t>
            </a:r>
            <a:endParaRPr kumimoji="1" lang="en-US" altLang="ja-JP" sz="2800" u="sng" dirty="0">
              <a:solidFill>
                <a:srgbClr val="7030A0"/>
              </a:solidFill>
            </a:endParaRPr>
          </a:p>
          <a:p>
            <a:r>
              <a:rPr kumimoji="1" lang="ja-JP" altLang="en-US" sz="2800" dirty="0"/>
              <a:t>資産形成・資産運用セミナー</a:t>
            </a:r>
            <a:endParaRPr kumimoji="1" lang="en-US" altLang="ja-JP" sz="2800" dirty="0"/>
          </a:p>
          <a:p>
            <a:r>
              <a:rPr kumimoji="1" lang="ja-JP" altLang="en-US" sz="2800" dirty="0"/>
              <a:t>ライフプラン個別相談会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A91581C-13ED-91F0-4FDA-9AB69E57F5D6}"/>
              </a:ext>
            </a:extLst>
          </p:cNvPr>
          <p:cNvSpPr/>
          <p:nvPr/>
        </p:nvSpPr>
        <p:spPr>
          <a:xfrm>
            <a:off x="1797280" y="3365501"/>
            <a:ext cx="5549440" cy="1733549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u="sng" dirty="0">
                <a:solidFill>
                  <a:srgbClr val="FF66FF"/>
                </a:solidFill>
              </a:rPr>
              <a:t>ヘルスケア</a:t>
            </a:r>
            <a:endParaRPr kumimoji="1" lang="en-US" altLang="ja-JP" sz="2800" u="sng" dirty="0">
              <a:solidFill>
                <a:srgbClr val="FF66FF"/>
              </a:solidFill>
            </a:endParaRPr>
          </a:p>
          <a:p>
            <a:r>
              <a:rPr kumimoji="1" lang="ja-JP" altLang="en-US" sz="2800" dirty="0"/>
              <a:t>健康寿命体操教室</a:t>
            </a:r>
            <a:endParaRPr kumimoji="1" lang="en-US" altLang="ja-JP" sz="2800" dirty="0"/>
          </a:p>
          <a:p>
            <a:r>
              <a:rPr kumimoji="1" lang="ja-JP" altLang="en-US" sz="2800" dirty="0"/>
              <a:t>病気に負けない体づくりセミナー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221885-7BE8-827C-84F0-3A807C7C2C70}"/>
              </a:ext>
            </a:extLst>
          </p:cNvPr>
          <p:cNvSpPr txBox="1"/>
          <p:nvPr/>
        </p:nvSpPr>
        <p:spPr>
          <a:xfrm>
            <a:off x="590550" y="5435599"/>
            <a:ext cx="2069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事前予約制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参加費無料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769E0D7-5849-8BD1-3811-914BEABE5DCF}"/>
              </a:ext>
            </a:extLst>
          </p:cNvPr>
          <p:cNvSpPr txBox="1"/>
          <p:nvPr/>
        </p:nvSpPr>
        <p:spPr>
          <a:xfrm>
            <a:off x="4374191" y="5666431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詳しい内容は</a:t>
            </a:r>
            <a:r>
              <a:rPr kumimoji="1" lang="ja-JP" altLang="en-US" sz="2000" i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窓口にて</a:t>
            </a:r>
            <a:r>
              <a:rPr kumimoji="1" lang="ja-JP" altLang="en-US" sz="20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お尋ねください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32</TotalTime>
  <Words>46</Words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2024-08-07T05:38:53Z</dcterms:created>
  <dcterms:modified xsi:type="dcterms:W3CDTF">2024-11-11T01:34:06Z</dcterms:modified>
</cp:coreProperties>
</file>