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FF99"/>
    <a:srgbClr val="CCEC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99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BF2DDC2-1876-5B4C-5DBB-91A66714683F}"/>
              </a:ext>
            </a:extLst>
          </p:cNvPr>
          <p:cNvSpPr/>
          <p:nvPr/>
        </p:nvSpPr>
        <p:spPr>
          <a:xfrm>
            <a:off x="1007166" y="1046922"/>
            <a:ext cx="7129669" cy="211786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000" dirty="0">
                <a:solidFill>
                  <a:schemeClr val="bg1"/>
                </a:solidFill>
              </a:rPr>
              <a:t>地域交流イベント</a:t>
            </a:r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59A42C34-A7A0-2BBB-2B45-6B64A0CBF53E}"/>
              </a:ext>
            </a:extLst>
          </p:cNvPr>
          <p:cNvSpPr/>
          <p:nvPr/>
        </p:nvSpPr>
        <p:spPr>
          <a:xfrm>
            <a:off x="398227" y="4048900"/>
            <a:ext cx="3692036" cy="2029239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ふれあい</a:t>
            </a:r>
            <a:endParaRPr kumimoji="1" lang="en-US" altLang="ja-JP" sz="3600" dirty="0">
              <a:solidFill>
                <a:schemeClr val="accent2">
                  <a:lumMod val="50000"/>
                </a:schemeClr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祭り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E597792-601F-5514-A70A-FE97390BE810}"/>
              </a:ext>
            </a:extLst>
          </p:cNvPr>
          <p:cNvSpPr txBox="1"/>
          <p:nvPr/>
        </p:nvSpPr>
        <p:spPr>
          <a:xfrm>
            <a:off x="4572000" y="4603399"/>
            <a:ext cx="369203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幅広い世代</a:t>
            </a:r>
            <a:r>
              <a:rPr kumimoji="1" lang="ja-JP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が交流する</a:t>
            </a:r>
            <a:endParaRPr kumimoji="1" lang="en-US" altLang="ja-JP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kumimoji="1" lang="ja-JP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きっかけ作りを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ひし形 1">
            <a:extLst>
              <a:ext uri="{FF2B5EF4-FFF2-40B4-BE49-F238E27FC236}">
                <a16:creationId xmlns:a16="http://schemas.microsoft.com/office/drawing/2014/main" id="{A438245F-BF8F-2FD8-A94E-B3CFE17D877D}"/>
              </a:ext>
            </a:extLst>
          </p:cNvPr>
          <p:cNvSpPr/>
          <p:nvPr/>
        </p:nvSpPr>
        <p:spPr>
          <a:xfrm>
            <a:off x="449027" y="546739"/>
            <a:ext cx="3287499" cy="1586948"/>
          </a:xfrm>
          <a:prstGeom prst="diamond">
            <a:avLst/>
          </a:prstGeom>
          <a:solidFill>
            <a:srgbClr val="CCE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/>
              <a:t>実施概要</a:t>
            </a:r>
          </a:p>
        </p:txBody>
      </p:sp>
      <p:sp>
        <p:nvSpPr>
          <p:cNvPr id="4" name="ひし形 3">
            <a:extLst>
              <a:ext uri="{FF2B5EF4-FFF2-40B4-BE49-F238E27FC236}">
                <a16:creationId xmlns:a16="http://schemas.microsoft.com/office/drawing/2014/main" id="{CC6FA225-A861-B2BF-00B3-DBF5C169534C}"/>
              </a:ext>
            </a:extLst>
          </p:cNvPr>
          <p:cNvSpPr/>
          <p:nvPr/>
        </p:nvSpPr>
        <p:spPr>
          <a:xfrm>
            <a:off x="449027" y="2635526"/>
            <a:ext cx="3287499" cy="1586948"/>
          </a:xfrm>
          <a:prstGeom prst="diamond">
            <a:avLst/>
          </a:prstGeom>
          <a:solidFill>
            <a:srgbClr val="FF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/>
              <a:t>一般募集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56C5AD2-13E6-DF29-467D-0C20A34214F2}"/>
              </a:ext>
            </a:extLst>
          </p:cNvPr>
          <p:cNvSpPr txBox="1"/>
          <p:nvPr/>
        </p:nvSpPr>
        <p:spPr>
          <a:xfrm>
            <a:off x="4433637" y="2644170"/>
            <a:ext cx="253466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演奏</a:t>
            </a:r>
            <a:endParaRPr kumimoji="1" lang="en-US" altLang="ja-JP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展示</a:t>
            </a:r>
            <a:endParaRPr kumimoji="1" lang="en-US" altLang="ja-JP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フリーマーケット</a:t>
            </a:r>
            <a:endParaRPr kumimoji="1" lang="en-US" altLang="ja-JP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模擬店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3F7637E-C4A0-83C8-574C-F046AA18D98B}"/>
              </a:ext>
            </a:extLst>
          </p:cNvPr>
          <p:cNvSpPr txBox="1"/>
          <p:nvPr/>
        </p:nvSpPr>
        <p:spPr>
          <a:xfrm>
            <a:off x="4433637" y="1109380"/>
            <a:ext cx="33345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/>
              <a:t>９月１４日　ひだまり公園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B21D5484-14D6-A6A2-AB79-376F61280610}"/>
              </a:ext>
            </a:extLst>
          </p:cNvPr>
          <p:cNvSpPr/>
          <p:nvPr/>
        </p:nvSpPr>
        <p:spPr>
          <a:xfrm>
            <a:off x="938603" y="4812504"/>
            <a:ext cx="7266794" cy="154126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市内に活動拠点があるグループの参加はもちろん</a:t>
            </a:r>
            <a:endParaRPr kumimoji="1" lang="en-US" altLang="ja-JP" sz="2400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地域の学校・企業などの参加も可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455</TotalTime>
  <Words>48</Words>
  <PresentationFormat>画面に合わせる (4:3)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日本情報処理検定協会</dc:creator>
  <dcterms:created xsi:type="dcterms:W3CDTF">2024-08-02T01:47:41Z</dcterms:created>
  <dcterms:modified xsi:type="dcterms:W3CDTF">2024-11-20T05:45:28Z</dcterms:modified>
</cp:coreProperties>
</file>