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FF"/>
    <a:srgbClr val="FF99CC"/>
    <a:srgbClr val="FFFF99"/>
    <a:srgbClr val="CCFFCC"/>
    <a:srgbClr val="CC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21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168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64012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0991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5751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27144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83110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99564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824729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71497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20149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09778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397395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545B25-41FF-4B85-BE88-580549DC4786}" type="datetimeFigureOut">
              <a:rPr kumimoji="1" lang="ja-JP" altLang="en-US" smtClean="0"/>
              <a:t>2024/10/16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1352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B78E2E9-107D-4BBC-938D-F580C1E5FA7A}"/>
              </a:ext>
            </a:extLst>
          </p:cNvPr>
          <p:cNvSpPr txBox="1"/>
          <p:nvPr/>
        </p:nvSpPr>
        <p:spPr>
          <a:xfrm>
            <a:off x="203096" y="188617"/>
            <a:ext cx="17235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dirty="0"/>
              <a:t>受験番号　名前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27E32A9D-CD37-553F-5D79-0171668B9A27}"/>
              </a:ext>
            </a:extLst>
          </p:cNvPr>
          <p:cNvSpPr txBox="1"/>
          <p:nvPr/>
        </p:nvSpPr>
        <p:spPr>
          <a:xfrm>
            <a:off x="1600550" y="2187743"/>
            <a:ext cx="713849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6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明朝" panose="02020609040205080304" pitchFamily="17" charset="-128"/>
                <a:ea typeface="ＭＳ 明朝" panose="02020609040205080304" pitchFamily="17" charset="-128"/>
              </a:rPr>
              <a:t>イベント事業者募集</a:t>
            </a:r>
          </a:p>
        </p:txBody>
      </p:sp>
      <p:sp>
        <p:nvSpPr>
          <p:cNvPr id="5" name="八角形 4">
            <a:extLst>
              <a:ext uri="{FF2B5EF4-FFF2-40B4-BE49-F238E27FC236}">
                <a16:creationId xmlns:a16="http://schemas.microsoft.com/office/drawing/2014/main" id="{D8B24219-C0F1-D829-B36C-489B8E643202}"/>
              </a:ext>
            </a:extLst>
          </p:cNvPr>
          <p:cNvSpPr/>
          <p:nvPr/>
        </p:nvSpPr>
        <p:spPr>
          <a:xfrm>
            <a:off x="463215" y="4445438"/>
            <a:ext cx="3262433" cy="1569660"/>
          </a:xfrm>
          <a:prstGeom prst="octagon">
            <a:avLst/>
          </a:prstGeom>
          <a:solidFill>
            <a:srgbClr val="92D05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3600" dirty="0">
                <a:solidFill>
                  <a:schemeClr val="bg1"/>
                </a:solidFill>
              </a:rPr>
              <a:t>使用可能</a:t>
            </a:r>
            <a:endParaRPr kumimoji="1" lang="en-US" altLang="ja-JP" sz="3600" dirty="0">
              <a:solidFill>
                <a:schemeClr val="bg1"/>
              </a:solidFill>
            </a:endParaRPr>
          </a:p>
          <a:p>
            <a:pPr algn="ctr"/>
            <a:r>
              <a:rPr kumimoji="1" lang="ja-JP" altLang="en-US" sz="3600" dirty="0">
                <a:solidFill>
                  <a:schemeClr val="bg1"/>
                </a:solidFill>
              </a:rPr>
              <a:t>施設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AC309F34-EE36-D9B9-4CD7-5F868E6CF48C}"/>
              </a:ext>
            </a:extLst>
          </p:cNvPr>
          <p:cNvSpPr txBox="1"/>
          <p:nvPr/>
        </p:nvSpPr>
        <p:spPr>
          <a:xfrm>
            <a:off x="4313320" y="4445438"/>
            <a:ext cx="231986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24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ふれあい広場</a:t>
            </a:r>
            <a:endParaRPr kumimoji="1" lang="en-US" altLang="ja-JP" sz="24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24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芝生広場</a:t>
            </a:r>
            <a:endParaRPr kumimoji="1" lang="en-US" altLang="ja-JP" sz="24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24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体育館</a:t>
            </a:r>
            <a:endParaRPr kumimoji="1" lang="en-US" altLang="ja-JP" sz="2400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24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展示会場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0788AE2F-87DA-26B0-6965-8BF34BAC4327}"/>
              </a:ext>
            </a:extLst>
          </p:cNvPr>
          <p:cNvSpPr txBox="1"/>
          <p:nvPr/>
        </p:nvSpPr>
        <p:spPr>
          <a:xfrm>
            <a:off x="463216" y="1253490"/>
            <a:ext cx="326243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000" u="sng" dirty="0">
                <a:solidFill>
                  <a:srgbClr val="FF99CC"/>
                </a:solidFill>
              </a:rPr>
              <a:t>八角総合公園</a:t>
            </a:r>
          </a:p>
        </p:txBody>
      </p:sp>
    </p:spTree>
    <p:extLst>
      <p:ext uri="{BB962C8B-B14F-4D97-AF65-F5344CB8AC3E}">
        <p14:creationId xmlns:p14="http://schemas.microsoft.com/office/powerpoint/2010/main" val="29751756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728A8EB-1C81-F30C-5CD5-0A4D5588FD7E}"/>
              </a:ext>
            </a:extLst>
          </p:cNvPr>
          <p:cNvSpPr txBox="1"/>
          <p:nvPr/>
        </p:nvSpPr>
        <p:spPr>
          <a:xfrm>
            <a:off x="2143291" y="360947"/>
            <a:ext cx="485741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400" i="1" dirty="0"/>
              <a:t>過去の開催イベント</a:t>
            </a:r>
          </a:p>
        </p:txBody>
      </p:sp>
      <p:sp>
        <p:nvSpPr>
          <p:cNvPr id="3" name="楕円 2">
            <a:extLst>
              <a:ext uri="{FF2B5EF4-FFF2-40B4-BE49-F238E27FC236}">
                <a16:creationId xmlns:a16="http://schemas.microsoft.com/office/drawing/2014/main" id="{286277AC-D05F-CBF6-078A-1B1746141354}"/>
              </a:ext>
            </a:extLst>
          </p:cNvPr>
          <p:cNvSpPr/>
          <p:nvPr/>
        </p:nvSpPr>
        <p:spPr>
          <a:xfrm>
            <a:off x="1754243" y="3471113"/>
            <a:ext cx="2523600" cy="1335504"/>
          </a:xfrm>
          <a:prstGeom prst="ellipse">
            <a:avLst/>
          </a:prstGeom>
          <a:solidFill>
            <a:srgbClr val="FFCCFF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写真展</a:t>
            </a:r>
          </a:p>
        </p:txBody>
      </p:sp>
      <p:sp>
        <p:nvSpPr>
          <p:cNvPr id="4" name="楕円 3">
            <a:extLst>
              <a:ext uri="{FF2B5EF4-FFF2-40B4-BE49-F238E27FC236}">
                <a16:creationId xmlns:a16="http://schemas.microsoft.com/office/drawing/2014/main" id="{9C036A42-015E-3077-025F-C7CF230E9762}"/>
              </a:ext>
            </a:extLst>
          </p:cNvPr>
          <p:cNvSpPr/>
          <p:nvPr/>
        </p:nvSpPr>
        <p:spPr>
          <a:xfrm>
            <a:off x="306805" y="1780093"/>
            <a:ext cx="2523600" cy="1335504"/>
          </a:xfrm>
          <a:prstGeom prst="ellipse">
            <a:avLst/>
          </a:prstGeom>
          <a:solidFill>
            <a:srgbClr val="FFCCFF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夏祭り</a:t>
            </a:r>
          </a:p>
        </p:txBody>
      </p:sp>
      <p:sp>
        <p:nvSpPr>
          <p:cNvPr id="5" name="楕円 4">
            <a:extLst>
              <a:ext uri="{FF2B5EF4-FFF2-40B4-BE49-F238E27FC236}">
                <a16:creationId xmlns:a16="http://schemas.microsoft.com/office/drawing/2014/main" id="{12A6DCB0-03AB-D80B-C9A3-6FD009C24650}"/>
              </a:ext>
            </a:extLst>
          </p:cNvPr>
          <p:cNvSpPr/>
          <p:nvPr/>
        </p:nvSpPr>
        <p:spPr>
          <a:xfrm>
            <a:off x="3201682" y="1780093"/>
            <a:ext cx="2523600" cy="1335504"/>
          </a:xfrm>
          <a:prstGeom prst="ellipse">
            <a:avLst/>
          </a:prstGeom>
          <a:solidFill>
            <a:srgbClr val="FFCCFF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市民運動会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B6EA1EC2-1837-4F55-9E51-575A1DE80565}"/>
              </a:ext>
            </a:extLst>
          </p:cNvPr>
          <p:cNvSpPr/>
          <p:nvPr/>
        </p:nvSpPr>
        <p:spPr>
          <a:xfrm>
            <a:off x="6096559" y="1780093"/>
            <a:ext cx="2524067" cy="1335504"/>
          </a:xfrm>
          <a:prstGeom prst="ellipse">
            <a:avLst/>
          </a:prstGeom>
          <a:solidFill>
            <a:srgbClr val="FFCCFF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遊び工房</a:t>
            </a:r>
          </a:p>
        </p:txBody>
      </p:sp>
      <p:sp>
        <p:nvSpPr>
          <p:cNvPr id="8" name="楕円 7">
            <a:extLst>
              <a:ext uri="{FF2B5EF4-FFF2-40B4-BE49-F238E27FC236}">
                <a16:creationId xmlns:a16="http://schemas.microsoft.com/office/drawing/2014/main" id="{A1B39087-2A25-8901-AB0B-7A00CBB5EEC9}"/>
              </a:ext>
            </a:extLst>
          </p:cNvPr>
          <p:cNvSpPr/>
          <p:nvPr/>
        </p:nvSpPr>
        <p:spPr>
          <a:xfrm>
            <a:off x="4649120" y="3471112"/>
            <a:ext cx="2523600" cy="1335504"/>
          </a:xfrm>
          <a:prstGeom prst="ellipse">
            <a:avLst/>
          </a:prstGeom>
          <a:solidFill>
            <a:srgbClr val="FFCCFF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子供作品展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392C802C-F5C7-E758-1D69-F990E0F6A980}"/>
              </a:ext>
            </a:extLst>
          </p:cNvPr>
          <p:cNvSpPr txBox="1"/>
          <p:nvPr/>
        </p:nvSpPr>
        <p:spPr>
          <a:xfrm>
            <a:off x="674940" y="5456322"/>
            <a:ext cx="779412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2800" dirty="0"/>
              <a:t>お問い合わせは</a:t>
            </a:r>
            <a:r>
              <a:rPr kumimoji="1" lang="ja-JP" altLang="en-US" sz="2800" dirty="0">
                <a:solidFill>
                  <a:srgbClr val="FF0000"/>
                </a:solidFill>
              </a:rPr>
              <a:t>八角総合公園管理センター</a:t>
            </a:r>
            <a:r>
              <a:rPr kumimoji="1" lang="ja-JP" altLang="en-US" sz="2800" dirty="0"/>
              <a:t>まで！</a:t>
            </a:r>
          </a:p>
        </p:txBody>
      </p:sp>
    </p:spTree>
    <p:extLst>
      <p:ext uri="{BB962C8B-B14F-4D97-AF65-F5344CB8AC3E}">
        <p14:creationId xmlns:p14="http://schemas.microsoft.com/office/powerpoint/2010/main" val="20071006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 animBg="1"/>
      <p:bldP spid="6" grpId="0" animBg="1"/>
      <p:bldP spid="8" grpId="0" animBg="1"/>
    </p:bld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ユーザー定義 3">
      <a:majorFont>
        <a:latin typeface="ＭＳ Ｐゴシック"/>
        <a:ea typeface="ＭＳ Ｐゴシック"/>
        <a:cs typeface=""/>
      </a:majorFont>
      <a:minorFont>
        <a:latin typeface="ＭＳ Ｐゴシック"/>
        <a:ea typeface="ＭＳ Ｐゴシック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/>
      <a:bodyPr rtlCol="0" anchor="ctr"/>
      <a:lstStyle>
        <a:defPPr algn="ctr">
          <a:defRPr kumimoji="1" dirty="0" smtClean="0"/>
        </a:defPPr>
      </a:lstStyle>
      <a:style>
        <a:lnRef idx="2">
          <a:schemeClr val="dk1"/>
        </a:lnRef>
        <a:fillRef idx="1">
          <a:schemeClr val="lt1"/>
        </a:fillRef>
        <a:effectRef idx="0">
          <a:schemeClr val="dk1"/>
        </a:effectRef>
        <a:fontRef idx="minor">
          <a:schemeClr val="dk1"/>
        </a:fontRef>
      </a:style>
    </a:spDef>
  </a:objectDefaults>
  <a:extraClrSchemeLst/>
  <a:extLst>
    <a:ext uri="{05A4C25C-085E-4340-85A3-A5531E510DB2}">
      <thm15:themeFamily xmlns:thm15="http://schemas.microsoft.com/office/thememl/2012/main" name="PR模範解答用テンプレート.potx" id="{1A030B98-4D43-42CB-AAEF-FB3C65187B94}" vid="{03FC9EA6-7C56-4303-BF38-E1D32B822D9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PR模範解答用テンプレート</Template>
  <TotalTime>47</TotalTime>
  <Words>40</Words>
  <PresentationFormat>画面に合わせる (4:3)</PresentationFormat>
  <Paragraphs>16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ＭＳ 明朝</vt:lpstr>
      <vt:lpstr>Arial</vt:lpstr>
      <vt:lpstr>Office 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日本情報処理検定協会</dc:creator>
  <dcterms:created xsi:type="dcterms:W3CDTF">2024-08-07T04:39:25Z</dcterms:created>
  <dcterms:modified xsi:type="dcterms:W3CDTF">2024-10-16T04:48:09Z</dcterms:modified>
</cp:coreProperties>
</file>

<file path=docProps/thumbnail.jpeg>
</file>