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CCFF"/>
    <a:srgbClr val="FFFF99"/>
    <a:srgbClr val="FF66CC"/>
    <a:srgbClr val="CCFFCC"/>
    <a:srgbClr val="FF99CC"/>
    <a:srgbClr val="CCFFFF"/>
    <a:srgbClr val="FF99FF"/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21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168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2024/10/16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64012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2024/10/16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09914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2024/10/16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57513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2024/10/16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27144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2024/10/16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83110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2024/10/16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9564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2024/10/16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24729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2024/10/16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1497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2024/10/16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01491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2024/10/16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09778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2024/10/16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97395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545B25-41FF-4B85-BE88-580549DC4786}" type="datetimeFigureOut">
              <a:rPr kumimoji="1" lang="ja-JP" altLang="en-US" smtClean="0"/>
              <a:t>2024/10/16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1352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B78E2E9-107D-4BBC-938D-F580C1E5FA7A}"/>
              </a:ext>
            </a:extLst>
          </p:cNvPr>
          <p:cNvSpPr txBox="1"/>
          <p:nvPr/>
        </p:nvSpPr>
        <p:spPr>
          <a:xfrm>
            <a:off x="203096" y="188617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dirty="0"/>
              <a:t>受験番号　名前</a:t>
            </a:r>
          </a:p>
        </p:txBody>
      </p:sp>
      <p:sp>
        <p:nvSpPr>
          <p:cNvPr id="4" name="四角形: 角を丸くする 3">
            <a:extLst>
              <a:ext uri="{FF2B5EF4-FFF2-40B4-BE49-F238E27FC236}">
                <a16:creationId xmlns:a16="http://schemas.microsoft.com/office/drawing/2014/main" id="{67E97407-D966-C770-6C82-96F22B69D855}"/>
              </a:ext>
            </a:extLst>
          </p:cNvPr>
          <p:cNvSpPr/>
          <p:nvPr/>
        </p:nvSpPr>
        <p:spPr>
          <a:xfrm>
            <a:off x="574661" y="1203159"/>
            <a:ext cx="7994679" cy="2552632"/>
          </a:xfrm>
          <a:prstGeom prst="roundRect">
            <a:avLst/>
          </a:prstGeom>
          <a:solidFill>
            <a:srgbClr val="CCCCFF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ボルダリング</a:t>
            </a:r>
            <a:endParaRPr kumimoji="1" lang="en-US" altLang="ja-JP" sz="3200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algn="ctr"/>
            <a:endParaRPr lang="en-US" altLang="ja-JP" dirty="0"/>
          </a:p>
          <a:p>
            <a:pPr algn="ctr"/>
            <a:r>
              <a:rPr kumimoji="1" lang="ja-JP" altLang="en-US" sz="4800" b="1" u="sng" dirty="0">
                <a:solidFill>
                  <a:schemeClr val="tx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無料体験レッスン実施中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E407F92C-2E53-6E67-7A86-E1B126BC1F11}"/>
              </a:ext>
            </a:extLst>
          </p:cNvPr>
          <p:cNvSpPr txBox="1"/>
          <p:nvPr/>
        </p:nvSpPr>
        <p:spPr>
          <a:xfrm>
            <a:off x="1444381" y="4541289"/>
            <a:ext cx="625523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kumimoji="1" lang="ja-JP" altLang="en-US" sz="4000" i="1" dirty="0">
                <a:solidFill>
                  <a:srgbClr val="00B050"/>
                </a:solidFill>
              </a:rPr>
              <a:t>運動が苦手でも大丈夫！</a:t>
            </a:r>
            <a:endParaRPr kumimoji="1" lang="en-US" altLang="ja-JP" sz="4000" i="1" dirty="0">
              <a:solidFill>
                <a:srgbClr val="00B050"/>
              </a:solidFill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kumimoji="1" lang="ja-JP" altLang="en-US" sz="4000" i="1" dirty="0">
                <a:solidFill>
                  <a:srgbClr val="00B050"/>
                </a:solidFill>
              </a:rPr>
              <a:t>１人でも楽しめる！</a:t>
            </a:r>
          </a:p>
        </p:txBody>
      </p:sp>
    </p:spTree>
    <p:extLst>
      <p:ext uri="{BB962C8B-B14F-4D97-AF65-F5344CB8AC3E}">
        <p14:creationId xmlns:p14="http://schemas.microsoft.com/office/powerpoint/2010/main" val="29751756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55C07CB1-2E3D-A4EC-D9B5-214F7DAB1DAE}"/>
              </a:ext>
            </a:extLst>
          </p:cNvPr>
          <p:cNvSpPr txBox="1"/>
          <p:nvPr/>
        </p:nvSpPr>
        <p:spPr>
          <a:xfrm>
            <a:off x="2130466" y="371149"/>
            <a:ext cx="488306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3600" dirty="0">
                <a:solidFill>
                  <a:srgbClr val="00B0F0"/>
                </a:solidFill>
              </a:rPr>
              <a:t>レベル</a:t>
            </a:r>
            <a:r>
              <a:rPr kumimoji="1" lang="ja-JP" altLang="en-US" sz="3600" dirty="0"/>
              <a:t>に合わせたクラス</a:t>
            </a: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9C402927-B336-A98F-DC77-4DFF52613D4E}"/>
              </a:ext>
            </a:extLst>
          </p:cNvPr>
          <p:cNvSpPr/>
          <p:nvPr/>
        </p:nvSpPr>
        <p:spPr>
          <a:xfrm>
            <a:off x="485547" y="1705505"/>
            <a:ext cx="3957578" cy="184163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ベーシック</a:t>
            </a:r>
            <a:endParaRPr kumimoji="1" lang="en-US" altLang="ja-JP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kumimoji="1" lang="ja-JP" altLang="en-US" sz="2400" dirty="0"/>
              <a:t>ルールなど基礎から学ぶ</a:t>
            </a:r>
          </a:p>
        </p:txBody>
      </p:sp>
      <p:sp>
        <p:nvSpPr>
          <p:cNvPr id="4" name="八角形 3">
            <a:extLst>
              <a:ext uri="{FF2B5EF4-FFF2-40B4-BE49-F238E27FC236}">
                <a16:creationId xmlns:a16="http://schemas.microsoft.com/office/drawing/2014/main" id="{23FC4AE2-6F8B-C79B-63DF-0276E02F5C04}"/>
              </a:ext>
            </a:extLst>
          </p:cNvPr>
          <p:cNvSpPr/>
          <p:nvPr/>
        </p:nvSpPr>
        <p:spPr>
          <a:xfrm>
            <a:off x="485547" y="4602079"/>
            <a:ext cx="2583478" cy="1540041"/>
          </a:xfrm>
          <a:prstGeom prst="octagon">
            <a:avLst/>
          </a:prstGeom>
          <a:solidFill>
            <a:srgbClr val="FF66CC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800" b="1" dirty="0">
                <a:solidFill>
                  <a:schemeClr val="bg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初心者</a:t>
            </a:r>
            <a:endParaRPr kumimoji="1" lang="en-US" altLang="ja-JP" sz="2800" b="1" dirty="0">
              <a:solidFill>
                <a:schemeClr val="bg1"/>
              </a:solidFill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algn="ctr"/>
            <a:r>
              <a:rPr kumimoji="1" lang="ja-JP" altLang="en-US" sz="2800" b="1" dirty="0">
                <a:solidFill>
                  <a:schemeClr val="bg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大歓迎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4746E05B-3A15-11A0-04D9-3FF798EB0EA8}"/>
              </a:ext>
            </a:extLst>
          </p:cNvPr>
          <p:cNvSpPr txBox="1"/>
          <p:nvPr/>
        </p:nvSpPr>
        <p:spPr>
          <a:xfrm>
            <a:off x="3340929" y="4956601"/>
            <a:ext cx="509466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/>
              <a:t>光和ボルダリングスクール</a:t>
            </a:r>
            <a:endParaRPr kumimoji="1" lang="en-US" altLang="ja-JP" sz="2400" dirty="0"/>
          </a:p>
          <a:p>
            <a:r>
              <a:rPr kumimoji="1" lang="ja-JP" altLang="en-US" sz="2400" dirty="0"/>
              <a:t>問い合わせ先：０５０－２２８３－６４２７</a:t>
            </a: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77E2B75A-9160-77AB-CDE8-67F12A6F4AD7}"/>
              </a:ext>
            </a:extLst>
          </p:cNvPr>
          <p:cNvSpPr/>
          <p:nvPr/>
        </p:nvSpPr>
        <p:spPr>
          <a:xfrm>
            <a:off x="4700877" y="1705505"/>
            <a:ext cx="3957578" cy="184163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アドバンス</a:t>
            </a:r>
            <a:endParaRPr kumimoji="1" lang="en-US" altLang="ja-JP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kumimoji="1" lang="ja-JP" altLang="en-US" sz="2400"/>
              <a:t>高難度</a:t>
            </a:r>
            <a:r>
              <a:rPr kumimoji="1" lang="ja-JP" altLang="en-US" sz="2400" dirty="0"/>
              <a:t>の攻略法を学ぶ</a:t>
            </a:r>
          </a:p>
        </p:txBody>
      </p:sp>
    </p:spTree>
    <p:extLst>
      <p:ext uri="{BB962C8B-B14F-4D97-AF65-F5344CB8AC3E}">
        <p14:creationId xmlns:p14="http://schemas.microsoft.com/office/powerpoint/2010/main" val="2007100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9" grpId="0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3">
      <a:majorFont>
        <a:latin typeface="ＭＳ Ｐゴシック"/>
        <a:ea typeface="ＭＳ Ｐゴシック"/>
        <a:cs typeface=""/>
      </a:majorFont>
      <a:minorFont>
        <a:latin typeface="ＭＳ Ｐゴシック"/>
        <a:ea typeface="ＭＳ Ｐゴシック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模範解答用テンプレート.potx" id="{1A030B98-4D43-42CB-AAEF-FB3C65187B94}" vid="{03FC9EA6-7C56-4303-BF38-E1D32B822D9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PR模範解答用テンプレート</Template>
  <TotalTime>423</TotalTime>
  <Words>41</Words>
  <PresentationFormat>画面に合わせる (4:3)</PresentationFormat>
  <Paragraphs>15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ＭＳ Ｐゴシック</vt:lpstr>
      <vt:lpstr>ＭＳ 明朝</vt:lpstr>
      <vt:lpstr>Arial</vt:lpstr>
      <vt:lpstr>Office テーマ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日本情報処理検定協会</dc:creator>
  <dcterms:created xsi:type="dcterms:W3CDTF">2024-08-06T02:15:40Z</dcterms:created>
  <dcterms:modified xsi:type="dcterms:W3CDTF">2024-10-16T04:47:37Z</dcterms:modified>
</cp:coreProperties>
</file>