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  <a:srgbClr val="FFFF99"/>
    <a:srgbClr val="CCECFF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21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99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64012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0991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5751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27144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83110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99564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824729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71497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20149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0977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97395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545B25-41FF-4B85-BE88-580549DC4786}" type="datetimeFigureOut">
              <a:rPr kumimoji="1" lang="ja-JP" altLang="en-US" smtClean="0"/>
              <a:t>2024/11/20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1352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B78E2E9-107D-4BBC-938D-F580C1E5FA7A}"/>
              </a:ext>
            </a:extLst>
          </p:cNvPr>
          <p:cNvSpPr txBox="1"/>
          <p:nvPr/>
        </p:nvSpPr>
        <p:spPr>
          <a:xfrm>
            <a:off x="203096" y="188617"/>
            <a:ext cx="17235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dirty="0"/>
              <a:t>受験番号　名前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BF2DDC2-1876-5B4C-5DBB-91A66714683F}"/>
              </a:ext>
            </a:extLst>
          </p:cNvPr>
          <p:cNvSpPr/>
          <p:nvPr/>
        </p:nvSpPr>
        <p:spPr>
          <a:xfrm>
            <a:off x="1007166" y="1046922"/>
            <a:ext cx="7129669" cy="2117864"/>
          </a:xfrm>
          <a:prstGeom prst="rect">
            <a:avLst/>
          </a:prstGeom>
          <a:solidFill>
            <a:srgbClr val="0070C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6000" dirty="0">
                <a:solidFill>
                  <a:schemeClr val="bg1"/>
                </a:solidFill>
              </a:rPr>
              <a:t>地域交流イベント</a:t>
            </a:r>
          </a:p>
        </p:txBody>
      </p:sp>
      <p:sp>
        <p:nvSpPr>
          <p:cNvPr id="4" name="楕円 3">
            <a:extLst>
              <a:ext uri="{FF2B5EF4-FFF2-40B4-BE49-F238E27FC236}">
                <a16:creationId xmlns:a16="http://schemas.microsoft.com/office/drawing/2014/main" id="{59A42C34-A7A0-2BBB-2B45-6B64A0CBF53E}"/>
              </a:ext>
            </a:extLst>
          </p:cNvPr>
          <p:cNvSpPr/>
          <p:nvPr/>
        </p:nvSpPr>
        <p:spPr>
          <a:xfrm>
            <a:off x="398227" y="4048900"/>
            <a:ext cx="3692036" cy="2029239"/>
          </a:xfrm>
          <a:prstGeom prst="ellipse">
            <a:avLst/>
          </a:prstGeom>
          <a:solidFill>
            <a:srgbClr val="FFFF99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600" dirty="0">
                <a:solidFill>
                  <a:schemeClr val="accent2">
                    <a:lumMod val="50000"/>
                  </a:schemeClr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ふれあい</a:t>
            </a:r>
            <a:endParaRPr kumimoji="1" lang="en-US" altLang="ja-JP" sz="3600" dirty="0">
              <a:solidFill>
                <a:schemeClr val="accent2">
                  <a:lumMod val="50000"/>
                </a:schemeClr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algn="ctr"/>
            <a:r>
              <a:rPr kumimoji="1" lang="ja-JP" altLang="en-US" sz="3600" dirty="0">
                <a:solidFill>
                  <a:schemeClr val="accent2">
                    <a:lumMod val="50000"/>
                  </a:schemeClr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祭り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E597792-601F-5514-A70A-FE97390BE810}"/>
              </a:ext>
            </a:extLst>
          </p:cNvPr>
          <p:cNvSpPr txBox="1"/>
          <p:nvPr/>
        </p:nvSpPr>
        <p:spPr>
          <a:xfrm>
            <a:off x="4572000" y="4603399"/>
            <a:ext cx="3692036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u="sng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幅広い世代</a:t>
            </a:r>
            <a:r>
              <a:rPr kumimoji="1" lang="ja-JP" altLang="en-US" sz="2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が交流する</a:t>
            </a:r>
            <a:endParaRPr kumimoji="1" lang="en-US" altLang="ja-JP" sz="2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kumimoji="1" lang="ja-JP" altLang="en-US" sz="2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きっかけ作りを</a:t>
            </a:r>
          </a:p>
        </p:txBody>
      </p:sp>
    </p:spTree>
    <p:extLst>
      <p:ext uri="{BB962C8B-B14F-4D97-AF65-F5344CB8AC3E}">
        <p14:creationId xmlns:p14="http://schemas.microsoft.com/office/powerpoint/2010/main" val="29751756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ひし形 1">
            <a:extLst>
              <a:ext uri="{FF2B5EF4-FFF2-40B4-BE49-F238E27FC236}">
                <a16:creationId xmlns:a16="http://schemas.microsoft.com/office/drawing/2014/main" id="{A438245F-BF8F-2FD8-A94E-B3CFE17D877D}"/>
              </a:ext>
            </a:extLst>
          </p:cNvPr>
          <p:cNvSpPr/>
          <p:nvPr/>
        </p:nvSpPr>
        <p:spPr>
          <a:xfrm>
            <a:off x="449027" y="546739"/>
            <a:ext cx="3287499" cy="1586948"/>
          </a:xfrm>
          <a:prstGeom prst="diamond">
            <a:avLst/>
          </a:prstGeom>
          <a:solidFill>
            <a:srgbClr val="CCECFF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/>
              <a:t>実施概要</a:t>
            </a:r>
          </a:p>
        </p:txBody>
      </p:sp>
      <p:sp>
        <p:nvSpPr>
          <p:cNvPr id="4" name="ひし形 3">
            <a:extLst>
              <a:ext uri="{FF2B5EF4-FFF2-40B4-BE49-F238E27FC236}">
                <a16:creationId xmlns:a16="http://schemas.microsoft.com/office/drawing/2014/main" id="{CC6FA225-A861-B2BF-00B3-DBF5C169534C}"/>
              </a:ext>
            </a:extLst>
          </p:cNvPr>
          <p:cNvSpPr/>
          <p:nvPr/>
        </p:nvSpPr>
        <p:spPr>
          <a:xfrm>
            <a:off x="449027" y="2635526"/>
            <a:ext cx="3287499" cy="1586948"/>
          </a:xfrm>
          <a:prstGeom prst="diamond">
            <a:avLst/>
          </a:prstGeom>
          <a:solidFill>
            <a:srgbClr val="FFCCFF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/>
              <a:t>一般募集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56C5AD2-13E6-DF29-467D-0C20A34214F2}"/>
              </a:ext>
            </a:extLst>
          </p:cNvPr>
          <p:cNvSpPr txBox="1"/>
          <p:nvPr/>
        </p:nvSpPr>
        <p:spPr>
          <a:xfrm>
            <a:off x="4433637" y="2644170"/>
            <a:ext cx="2534668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dirty="0"/>
              <a:t>演奏</a:t>
            </a:r>
            <a:endParaRPr kumimoji="1" lang="en-US" altLang="ja-JP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dirty="0"/>
              <a:t>展示</a:t>
            </a:r>
            <a:endParaRPr kumimoji="1" lang="en-US" altLang="ja-JP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dirty="0"/>
              <a:t>フリーマーケット</a:t>
            </a:r>
            <a:endParaRPr kumimoji="1" lang="en-US" altLang="ja-JP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dirty="0"/>
              <a:t>模擬店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A3F7637E-C4A0-83C8-574C-F046AA18D98B}"/>
              </a:ext>
            </a:extLst>
          </p:cNvPr>
          <p:cNvSpPr txBox="1"/>
          <p:nvPr/>
        </p:nvSpPr>
        <p:spPr>
          <a:xfrm>
            <a:off x="4433637" y="1109380"/>
            <a:ext cx="333456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/>
              <a:t>９月１４日　ひだまり公園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B21D5484-14D6-A6A2-AB79-376F61280610}"/>
              </a:ext>
            </a:extLst>
          </p:cNvPr>
          <p:cNvSpPr/>
          <p:nvPr/>
        </p:nvSpPr>
        <p:spPr>
          <a:xfrm>
            <a:off x="938603" y="4812504"/>
            <a:ext cx="7266794" cy="1541263"/>
          </a:xfrm>
          <a:prstGeom prst="rect">
            <a:avLst/>
          </a:prstGeom>
          <a:solidFill>
            <a:srgbClr val="92D05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400" i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市内に活動拠点があるグループの参加はもちろん</a:t>
            </a:r>
            <a:endParaRPr kumimoji="1" lang="en-US" altLang="ja-JP" sz="2400" i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algn="ctr"/>
            <a:r>
              <a:rPr kumimoji="1" lang="ja-JP" altLang="en-US" sz="2400" i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地域の学校・企業などの参加も可</a:t>
            </a:r>
          </a:p>
        </p:txBody>
      </p:sp>
    </p:spTree>
    <p:extLst>
      <p:ext uri="{BB962C8B-B14F-4D97-AF65-F5344CB8AC3E}">
        <p14:creationId xmlns:p14="http://schemas.microsoft.com/office/powerpoint/2010/main" val="20071006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ユーザー定義 3">
      <a:majorFont>
        <a:latin typeface="ＭＳ Ｐゴシック"/>
        <a:ea typeface="ＭＳ Ｐゴシック"/>
        <a:cs typeface=""/>
      </a:majorFont>
      <a:minorFont>
        <a:latin typeface="ＭＳ Ｐゴシック"/>
        <a:ea typeface="ＭＳ Ｐゴシック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/>
      <a:bodyPr rtlCol="0" anchor="ctr"/>
      <a:lstStyle>
        <a:defPPr algn="ctr">
          <a:defRPr kumimoji="1"/>
        </a:defPPr>
      </a:lstStyle>
      <a:style>
        <a:lnRef idx="2">
          <a:schemeClr val="dk1"/>
        </a:lnRef>
        <a:fillRef idx="1">
          <a:schemeClr val="lt1"/>
        </a:fillRef>
        <a:effectRef idx="0">
          <a:schemeClr val="dk1"/>
        </a:effectRef>
        <a:fontRef idx="minor">
          <a:schemeClr val="dk1"/>
        </a:fontRef>
      </a:style>
    </a:spDef>
  </a:objectDefaults>
  <a:extraClrSchemeLst/>
  <a:extLst>
    <a:ext uri="{05A4C25C-085E-4340-85A3-A5531E510DB2}">
      <thm15:themeFamily xmlns:thm15="http://schemas.microsoft.com/office/thememl/2012/main" name="PR模範解答用テンプレート.potx" id="{1A030B98-4D43-42CB-AAEF-FB3C65187B94}" vid="{03FC9EA6-7C56-4303-BF38-E1D32B822D9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PR模範解答用テンプレート</Template>
  <TotalTime>455</TotalTime>
  <Words>48</Words>
  <PresentationFormat>画面に合わせる (4:3)</PresentationFormat>
  <Paragraphs>15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ＭＳ 明朝</vt:lpstr>
      <vt:lpstr>Arial</vt:lpstr>
      <vt:lpstr>Office 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日本情報処理検定協会</dc:creator>
  <dcterms:created xsi:type="dcterms:W3CDTF">2024-08-02T01:47:41Z</dcterms:created>
  <dcterms:modified xsi:type="dcterms:W3CDTF">2024-11-20T05:45:28Z</dcterms:modified>
</cp:coreProperties>
</file>

<file path=docProps/thumbnail.jpeg>
</file>