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1966FF"/>
    <a:srgbClr val="FFCCCC"/>
    <a:srgbClr val="FFFC92"/>
    <a:srgbClr val="CCFFFF"/>
    <a:srgbClr val="DDF2C0"/>
    <a:srgbClr val="D4EBAF"/>
    <a:srgbClr val="00339A"/>
    <a:srgbClr val="002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07310-7EBA-4A90-B6CB-0460111CBF71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5753C-2F9B-45CE-8B99-68C1F0093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6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6896-5A86-4F38-B681-E820A4EE591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20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328B-94F3-4B1A-A56C-C41AD5C820B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73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2F17C-2276-4F5E-B0EC-669206444600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6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DC41-FEDF-47CA-8381-B30FAC9E9C0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84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7CC2D-B76B-4E3D-993C-792521D6187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99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A45DB-8C4D-42E7-90E0-A3C19EEE2ED9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13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D326-1960-4C79-932E-520E5351C395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25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144C3-30D2-4A01-99FD-D035A122EE8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65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8BA3-38D9-4EC7-BACD-7C32144B33D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37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F22F-5DC6-452F-842D-8062FAD49C75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384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D0A-23E3-4A89-9117-49C69591D8C4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06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4A13F-25B2-47F2-A268-56CA7D3BDDC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1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9512" y="1886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1382196" y="1124744"/>
            <a:ext cx="6379608" cy="259228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4400" dirty="0">
                <a:solidFill>
                  <a:srgbClr val="0070C0"/>
                </a:solidFill>
              </a:rPr>
              <a:t>８月特別教室</a:t>
            </a:r>
            <a:endParaRPr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夏休み</a:t>
            </a:r>
            <a:endParaRPr lang="en-US" altLang="ja-JP" sz="4400" dirty="0">
              <a:solidFill>
                <a:srgbClr val="0070C0"/>
              </a:solidFill>
            </a:endParaRPr>
          </a:p>
          <a:p>
            <a:pPr algn="r"/>
            <a:r>
              <a:rPr lang="ja-JP" altLang="en-US" sz="4400" dirty="0">
                <a:solidFill>
                  <a:srgbClr val="0070C0"/>
                </a:solidFill>
              </a:rPr>
              <a:t>親子クッキング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8BFFEF5-D813-4B95-9731-DA0A7B0387B2}"/>
              </a:ext>
            </a:extLst>
          </p:cNvPr>
          <p:cNvSpPr txBox="1"/>
          <p:nvPr/>
        </p:nvSpPr>
        <p:spPr>
          <a:xfrm>
            <a:off x="3199669" y="6237312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小山クッキングスクール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2E54A87-1614-4762-A105-C8652D95D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3944518"/>
            <a:ext cx="428625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5536" y="33265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3600" u="sng" dirty="0">
              <a:solidFill>
                <a:srgbClr val="00B05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491996"/>
              </p:ext>
            </p:extLst>
          </p:nvPr>
        </p:nvGraphicFramePr>
        <p:xfrm>
          <a:off x="1647890" y="3923888"/>
          <a:ext cx="5848221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4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4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１０時～１３時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会場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調理実習室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参加費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１組５００円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9D616FAC-5EA3-4694-AB65-8C7A03F78E1B}"/>
              </a:ext>
            </a:extLst>
          </p:cNvPr>
          <p:cNvSpPr/>
          <p:nvPr/>
        </p:nvSpPr>
        <p:spPr>
          <a:xfrm>
            <a:off x="611560" y="1697221"/>
            <a:ext cx="3384376" cy="1515755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開催日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4D7F31A-313D-4253-A0BC-801A93AC6378}"/>
              </a:ext>
            </a:extLst>
          </p:cNvPr>
          <p:cNvSpPr/>
          <p:nvPr/>
        </p:nvSpPr>
        <p:spPr>
          <a:xfrm>
            <a:off x="4572000" y="1675765"/>
            <a:ext cx="4104456" cy="151575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８月２２日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7BF7E30-5EF7-4615-9D67-A0B7095AEE4D}"/>
              </a:ext>
            </a:extLst>
          </p:cNvPr>
          <p:cNvSpPr txBox="1"/>
          <p:nvPr/>
        </p:nvSpPr>
        <p:spPr>
          <a:xfrm>
            <a:off x="539552" y="49283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開催日程</a:t>
            </a:r>
          </a:p>
        </p:txBody>
      </p:sp>
    </p:spTree>
    <p:extLst>
      <p:ext uri="{BB962C8B-B14F-4D97-AF65-F5344CB8AC3E}">
        <p14:creationId xmlns:p14="http://schemas.microsoft.com/office/powerpoint/2010/main" val="67430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メモ 4"/>
          <p:cNvSpPr/>
          <p:nvPr/>
        </p:nvSpPr>
        <p:spPr>
          <a:xfrm>
            <a:off x="469282" y="3569252"/>
            <a:ext cx="4754915" cy="1656184"/>
          </a:xfrm>
          <a:prstGeom prst="wedgeRoundRectCallout">
            <a:avLst>
              <a:gd name="adj1" fmla="val 64756"/>
              <a:gd name="adj2" fmla="val -22193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ぜひお申し込みください</a:t>
            </a:r>
            <a:endParaRPr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B732AAB-2660-41B4-B64C-1ECCE166E0C0}"/>
              </a:ext>
            </a:extLst>
          </p:cNvPr>
          <p:cNvSpPr txBox="1"/>
          <p:nvPr/>
        </p:nvSpPr>
        <p:spPr>
          <a:xfrm>
            <a:off x="2542438" y="1781479"/>
            <a:ext cx="4059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煮込みハンバーグ</a:t>
            </a:r>
            <a:endParaRPr kumimoji="1" lang="en-US" altLang="ja-JP" sz="3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だしの味を知ろう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6C99967-2330-4543-BE24-2A7E7A5E47E3}"/>
              </a:ext>
            </a:extLst>
          </p:cNvPr>
          <p:cNvSpPr txBox="1"/>
          <p:nvPr/>
        </p:nvSpPr>
        <p:spPr>
          <a:xfrm>
            <a:off x="539552" y="492839"/>
            <a:ext cx="37657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コースは２種類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374C53CE-1841-4777-AB3E-6696C51B40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261" y="2981808"/>
            <a:ext cx="2381582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44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2017-07-14T07:04:58Z</dcterms:created>
  <dcterms:modified xsi:type="dcterms:W3CDTF">2021-11-22T00:04:16Z</dcterms:modified>
</cp:coreProperties>
</file>