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CCFFFF"/>
    <a:srgbClr val="CCFFCC"/>
    <a:srgbClr val="99FFCC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6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6605D-E890-487C-9952-AE23CDFE3022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FA187E-9BA5-43D5-95C6-0B28AA1259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211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4770-C18D-4BEE-8A79-3F59CE7DE92E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E20B1-5545-4E21-8982-3B96389D31CE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BFD63-D276-424D-AE68-86E058206D10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656D0-5A44-416B-861A-87BC13E4EF2C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82C9-7DA8-44B8-9ADC-89DF52EEDF6A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FBC09-9EA3-4EFD-8823-F49F5B5889E4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0778-E40A-4A7B-AA38-62145FB2FC88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451AA-3600-4FC2-A213-8387CB3DF75E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71451-70CB-41B3-9696-B81AAA6DBCA4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C3A58-607E-48CA-BD62-728D2BBB803B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1F4CF-F5FD-4658-8DF1-6D468EF2F69C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071C7-6750-472D-BA23-21745C27E94E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40F13C0-AE7E-8D60-2DDF-5AE6810BD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0EB6A20-F451-2EC7-11BE-89A372EBF665}"/>
              </a:ext>
            </a:extLst>
          </p:cNvPr>
          <p:cNvSpPr txBox="1"/>
          <p:nvPr/>
        </p:nvSpPr>
        <p:spPr>
          <a:xfrm>
            <a:off x="1042027" y="1366500"/>
            <a:ext cx="70599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地産地消スタンプラリー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B02139F-190F-6ECC-2214-30031686D5A4}"/>
              </a:ext>
            </a:extLst>
          </p:cNvPr>
          <p:cNvSpPr/>
          <p:nvPr/>
        </p:nvSpPr>
        <p:spPr>
          <a:xfrm>
            <a:off x="2946549" y="5699564"/>
            <a:ext cx="3250902" cy="65678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白鳥</a:t>
            </a:r>
            <a:r>
              <a:rPr kumimoji="1" lang="zh-TW" altLang="en-US" sz="2000" dirty="0">
                <a:solidFill>
                  <a:schemeClr val="bg1"/>
                </a:solidFill>
              </a:rPr>
              <a:t>市</a:t>
            </a:r>
            <a:r>
              <a:rPr kumimoji="1" lang="ja-JP" altLang="en-US" sz="2000" dirty="0">
                <a:solidFill>
                  <a:schemeClr val="bg1"/>
                </a:solidFill>
              </a:rPr>
              <a:t>役所</a:t>
            </a:r>
            <a:r>
              <a:rPr kumimoji="1" lang="zh-TW" altLang="en-US" sz="2000" dirty="0">
                <a:solidFill>
                  <a:schemeClr val="bg1"/>
                </a:solidFill>
              </a:rPr>
              <a:t>地産地消課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AB7869D-1EF8-5B58-B52F-554A1C68FE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077" y="2761036"/>
            <a:ext cx="3381847" cy="246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DD3A72F7-66A5-00A4-BABF-54E5A1FA8C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785275"/>
              </p:ext>
            </p:extLst>
          </p:nvPr>
        </p:nvGraphicFramePr>
        <p:xfrm>
          <a:off x="1372302" y="4601311"/>
          <a:ext cx="6399396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1159">
                  <a:extLst>
                    <a:ext uri="{9D8B030D-6E8A-4147-A177-3AD203B41FA5}">
                      <a16:colId xmlns:a16="http://schemas.microsoft.com/office/drawing/2014/main" val="3554131906"/>
                    </a:ext>
                  </a:extLst>
                </a:gridCol>
                <a:gridCol w="2969623">
                  <a:extLst>
                    <a:ext uri="{9D8B030D-6E8A-4147-A177-3AD203B41FA5}">
                      <a16:colId xmlns:a16="http://schemas.microsoft.com/office/drawing/2014/main" val="2707616706"/>
                    </a:ext>
                  </a:extLst>
                </a:gridCol>
                <a:gridCol w="1638614">
                  <a:extLst>
                    <a:ext uri="{9D8B030D-6E8A-4147-A177-3AD203B41FA5}">
                      <a16:colId xmlns:a16="http://schemas.microsoft.com/office/drawing/2014/main" val="32488424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５ポイント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ギフト券１，０００円分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１００名様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13177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/>
                        <a:t>１０ポイント</a:t>
                      </a:r>
                      <a:endParaRPr kumimoji="1" lang="ja-JP" altLang="en-US" sz="24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野菜詰め合わせ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３５名様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14610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１５ポイント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和牛すき焼きセット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１０名様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2844063"/>
                  </a:ext>
                </a:extLst>
              </a:tr>
            </a:tbl>
          </a:graphicData>
        </a:graphic>
      </p:graphicFrame>
      <p:sp>
        <p:nvSpPr>
          <p:cNvPr id="9" name="吹き出し: 下矢印 8">
            <a:extLst>
              <a:ext uri="{FF2B5EF4-FFF2-40B4-BE49-F238E27FC236}">
                <a16:creationId xmlns:a16="http://schemas.microsoft.com/office/drawing/2014/main" id="{C2CB9F1A-0349-A65A-9AAC-1726F854531D}"/>
              </a:ext>
            </a:extLst>
          </p:cNvPr>
          <p:cNvSpPr/>
          <p:nvPr/>
        </p:nvSpPr>
        <p:spPr>
          <a:xfrm>
            <a:off x="1717200" y="2937600"/>
            <a:ext cx="5709600" cy="1162800"/>
          </a:xfrm>
          <a:prstGeom prst="downArrowCallou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スタンプ数に応じて豪華賞品が当たる！</a:t>
            </a:r>
          </a:p>
        </p:txBody>
      </p:sp>
      <p:sp>
        <p:nvSpPr>
          <p:cNvPr id="10" name="吹き出し: 下矢印 9">
            <a:extLst>
              <a:ext uri="{FF2B5EF4-FFF2-40B4-BE49-F238E27FC236}">
                <a16:creationId xmlns:a16="http://schemas.microsoft.com/office/drawing/2014/main" id="{09D2941C-47E5-0F1D-AC74-C74ACF12B549}"/>
              </a:ext>
            </a:extLst>
          </p:cNvPr>
          <p:cNvSpPr/>
          <p:nvPr/>
        </p:nvSpPr>
        <p:spPr>
          <a:xfrm>
            <a:off x="1717508" y="1570889"/>
            <a:ext cx="5708985" cy="1161104"/>
          </a:xfrm>
          <a:prstGeom prst="downArrowCallout">
            <a:avLst/>
          </a:prstGeom>
          <a:solidFill>
            <a:srgbClr val="CC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参加店舗で購入してスタンプを集める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40A7BA6-E7B5-8102-120E-D4D84E643EC7}"/>
              </a:ext>
            </a:extLst>
          </p:cNvPr>
          <p:cNvSpPr txBox="1"/>
          <p:nvPr/>
        </p:nvSpPr>
        <p:spPr>
          <a:xfrm>
            <a:off x="1309567" y="413726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イベント概要</a:t>
            </a:r>
          </a:p>
        </p:txBody>
      </p: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F8E3DF8F-1353-91C4-78FF-18FCC0CB3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0C812B7-9BAD-B578-6292-69A9A5BAB8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74" y="272300"/>
            <a:ext cx="914528" cy="99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D172044-AE8E-E81D-CFD1-F0D806FCD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ひし形 2">
            <a:extLst>
              <a:ext uri="{FF2B5EF4-FFF2-40B4-BE49-F238E27FC236}">
                <a16:creationId xmlns:a16="http://schemas.microsoft.com/office/drawing/2014/main" id="{CC03ADD4-1FC2-5498-23CF-C2B0389D2792}"/>
              </a:ext>
            </a:extLst>
          </p:cNvPr>
          <p:cNvSpPr/>
          <p:nvPr/>
        </p:nvSpPr>
        <p:spPr>
          <a:xfrm>
            <a:off x="302974" y="1944580"/>
            <a:ext cx="3565768" cy="1484420"/>
          </a:xfrm>
          <a:prstGeom prst="diamond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約５０店舗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924CF21-DE23-857E-0CFA-62C9AA440A87}"/>
              </a:ext>
            </a:extLst>
          </p:cNvPr>
          <p:cNvSpPr txBox="1"/>
          <p:nvPr/>
        </p:nvSpPr>
        <p:spPr>
          <a:xfrm>
            <a:off x="4357113" y="1944580"/>
            <a:ext cx="32255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0070C0"/>
                </a:solidFill>
                <a:latin typeface="+mn-ea"/>
              </a:rPr>
              <a:t>北町産直プラザ</a:t>
            </a:r>
            <a:endParaRPr kumimoji="1" lang="en-US" altLang="ja-JP" sz="2800" i="1" dirty="0">
              <a:solidFill>
                <a:srgbClr val="0070C0"/>
              </a:solidFill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0070C0"/>
                </a:solidFill>
                <a:latin typeface="+mn-ea"/>
              </a:rPr>
              <a:t>桜マーケット</a:t>
            </a:r>
            <a:endParaRPr kumimoji="1" lang="en-US" altLang="ja-JP" sz="2800" i="1" dirty="0">
              <a:solidFill>
                <a:srgbClr val="0070C0"/>
              </a:solidFill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0070C0"/>
                </a:solidFill>
                <a:latin typeface="+mn-ea"/>
              </a:rPr>
              <a:t>村上産直市場　他</a:t>
            </a:r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5BB60C59-181A-A227-45F9-30049C53718D}"/>
              </a:ext>
            </a:extLst>
          </p:cNvPr>
          <p:cNvSpPr/>
          <p:nvPr/>
        </p:nvSpPr>
        <p:spPr>
          <a:xfrm>
            <a:off x="1168590" y="4341822"/>
            <a:ext cx="6806821" cy="1649904"/>
          </a:xfrm>
          <a:prstGeom prst="foldedCorner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お問い合わせは</a:t>
            </a:r>
            <a:endParaRPr kumimoji="1" lang="en-US" altLang="ja-JP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zh-TW" altLang="en-US" sz="32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白鳥市役所地産地消課</a:t>
            </a:r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まで！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1B26DA5-F8E3-0865-3DF8-0C32982ADCA6}"/>
              </a:ext>
            </a:extLst>
          </p:cNvPr>
          <p:cNvSpPr txBox="1"/>
          <p:nvPr/>
        </p:nvSpPr>
        <p:spPr>
          <a:xfrm>
            <a:off x="1309567" y="413726"/>
            <a:ext cx="22429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参加店舗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4A722B61-5D7F-F037-08E5-AC2C837E3D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74" y="362800"/>
            <a:ext cx="914528" cy="80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93</TotalTime>
  <Words>67</Words>
  <PresentationFormat>画面に合わせる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2024-08-16T06:29:37Z</dcterms:created>
  <dcterms:modified xsi:type="dcterms:W3CDTF">2024-10-16T04:39:55Z</dcterms:modified>
</cp:coreProperties>
</file>