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F12ACFF-6761-AE94-5F14-9ED8655431D9}"/>
              </a:ext>
            </a:extLst>
          </p:cNvPr>
          <p:cNvSpPr txBox="1"/>
          <p:nvPr/>
        </p:nvSpPr>
        <p:spPr>
          <a:xfrm>
            <a:off x="1248013" y="2429471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電子レシートですっきり解決！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ABA1BC4E-0DC1-6F53-7E5F-C6F77528EAC6}"/>
              </a:ext>
            </a:extLst>
          </p:cNvPr>
          <p:cNvSpPr/>
          <p:nvPr/>
        </p:nvSpPr>
        <p:spPr>
          <a:xfrm>
            <a:off x="903650" y="3583678"/>
            <a:ext cx="7336700" cy="254641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/>
              <a:t>ヤスイ公式アプリ</a:t>
            </a:r>
            <a:endParaRPr kumimoji="1" lang="en-US" altLang="ja-JP" sz="4400" dirty="0"/>
          </a:p>
          <a:p>
            <a:pPr algn="ctr"/>
            <a:r>
              <a:rPr kumimoji="1" lang="ja-JP" altLang="en-US" sz="4400" dirty="0"/>
              <a:t>電子レシート機能のご紹介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A0580E2-1537-556A-7618-BDF5EDE1EC21}"/>
              </a:ext>
            </a:extLst>
          </p:cNvPr>
          <p:cNvSpPr/>
          <p:nvPr/>
        </p:nvSpPr>
        <p:spPr>
          <a:xfrm>
            <a:off x="270711" y="1084211"/>
            <a:ext cx="4926932" cy="91895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レシートでパンパンのお財布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9C88E9-84FC-09B7-7353-77C388C5E1BB}"/>
              </a:ext>
            </a:extLst>
          </p:cNvPr>
          <p:cNvSpPr txBox="1"/>
          <p:nvPr/>
        </p:nvSpPr>
        <p:spPr>
          <a:xfrm>
            <a:off x="1103743" y="1726531"/>
            <a:ext cx="69365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アプリをダウンロード</a:t>
            </a:r>
            <a:endParaRPr kumimoji="1" lang="en-US" altLang="ja-JP" sz="36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電子レシートボタンをタップ</a:t>
            </a:r>
            <a:endParaRPr kumimoji="1" lang="en-US" altLang="ja-JP" sz="36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お支払い時にバーコードを提示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BE0F98-9AFA-8F54-8AC5-F5F776BE205F}"/>
              </a:ext>
            </a:extLst>
          </p:cNvPr>
          <p:cNvSpPr txBox="1"/>
          <p:nvPr/>
        </p:nvSpPr>
        <p:spPr>
          <a:xfrm>
            <a:off x="409073" y="41509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利用方法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00285625-39D3-0DCB-A4C2-0AFCD3427794}"/>
              </a:ext>
            </a:extLst>
          </p:cNvPr>
          <p:cNvSpPr/>
          <p:nvPr/>
        </p:nvSpPr>
        <p:spPr>
          <a:xfrm>
            <a:off x="1103743" y="4174495"/>
            <a:ext cx="6936514" cy="1822785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詳細は</a:t>
            </a:r>
            <a:r>
              <a:rPr kumimoji="1" lang="ja-JP" altLang="en-US" sz="2800" u="sng" dirty="0"/>
              <a:t>サービスカウンター</a:t>
            </a:r>
            <a:r>
              <a:rPr kumimoji="1" lang="ja-JP" altLang="en-US" sz="2800" dirty="0"/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35</TotalTime>
  <Words>41</Words>
  <PresentationFormat>画面に合わせる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2024-08-07T05:18:23Z</dcterms:created>
  <dcterms:modified xsi:type="dcterms:W3CDTF">2024-10-16T04:50:07Z</dcterms:modified>
</cp:coreProperties>
</file>