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  <a:srgbClr val="CCFF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満足度調査結果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05-4F10-BAD4-A6F510B36A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普通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05-4F10-BAD4-A6F510B36A1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05-4F10-BAD4-A6F510B36A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15482192"/>
        <c:axId val="615481112"/>
      </c:barChart>
      <c:catAx>
        <c:axId val="615482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5481112"/>
        <c:crosses val="autoZero"/>
        <c:auto val="1"/>
        <c:lblAlgn val="ctr"/>
        <c:lblOffset val="100"/>
        <c:noMultiLvlLbl val="0"/>
      </c:catAx>
      <c:valAx>
        <c:axId val="615481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548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49296-4463-410B-BB71-0A0296F123B1}" type="datetimeFigureOut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A562D-068A-420B-A253-512B4698B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82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DCD11-EC8C-4C09-8479-7E0AAECDBE03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B8FA0-BE4F-4FC8-85F2-1515D15BACCE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EF099-3975-4D15-A799-BAB88FCF1F0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8F45-2346-4393-975B-5ECAD6A5B737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08F3-598B-4295-BAFC-03BAC59D196C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C1D74-A736-440A-8390-81C3B51C41FB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262-2CF7-468D-9E27-395893CAD3F5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B100-92F8-4477-903F-04C781D9DE6F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4DDE2-2EF6-4346-BA96-F0878D2D6C4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5604-5FF0-43DA-A8A9-A5DB201FD959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E7C-A1E5-4363-8BF0-2F169C6B56E8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33E86-2EC8-4222-B06C-0890DB5F2BFC}" type="datetime1">
              <a:rPr kumimoji="1" lang="ja-JP" altLang="en-US" smtClean="0"/>
              <a:t>2024/11/6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2888F4-6CBA-7F5B-CD37-4240B6B51E13}"/>
              </a:ext>
            </a:extLst>
          </p:cNvPr>
          <p:cNvSpPr txBox="1"/>
          <p:nvPr/>
        </p:nvSpPr>
        <p:spPr>
          <a:xfrm>
            <a:off x="3043377" y="935841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お持ち帰り弁当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4A3C2A-DE45-F428-3312-94A0D3F08253}"/>
              </a:ext>
            </a:extLst>
          </p:cNvPr>
          <p:cNvSpPr txBox="1"/>
          <p:nvPr/>
        </p:nvSpPr>
        <p:spPr>
          <a:xfrm>
            <a:off x="1700060" y="1638031"/>
            <a:ext cx="5743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新商品の提案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C6DCA8-E37B-B24B-56C9-34D9FAAB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34D2283-4534-8507-C091-E41A60938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3428699"/>
            <a:ext cx="384810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ED738351-9343-917A-8179-630B8446C9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2505116"/>
              </p:ext>
            </p:extLst>
          </p:nvPr>
        </p:nvGraphicFramePr>
        <p:xfrm>
          <a:off x="1078575" y="1555290"/>
          <a:ext cx="6986851" cy="3108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8874C6-F508-AE0F-6039-297A469CB565}"/>
              </a:ext>
            </a:extLst>
          </p:cNvPr>
          <p:cNvSpPr/>
          <p:nvPr/>
        </p:nvSpPr>
        <p:spPr>
          <a:xfrm>
            <a:off x="2734492" y="269966"/>
            <a:ext cx="3675017" cy="87085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お客様の声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94F58D71-CD53-6613-6FF2-C04414275FD4}"/>
              </a:ext>
            </a:extLst>
          </p:cNvPr>
          <p:cNvSpPr/>
          <p:nvPr/>
        </p:nvSpPr>
        <p:spPr>
          <a:xfrm>
            <a:off x="487680" y="5078716"/>
            <a:ext cx="2603863" cy="1140823"/>
          </a:xfrm>
          <a:prstGeom prst="ellipse">
            <a:avLst/>
          </a:prstGeom>
          <a:solidFill>
            <a:srgbClr val="FFFF99"/>
          </a:solidFill>
          <a:ln w="76200">
            <a:solidFill>
              <a:schemeClr val="tx1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要望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C6814D-37C1-0355-EBE4-B16842892845}"/>
              </a:ext>
            </a:extLst>
          </p:cNvPr>
          <p:cNvSpPr txBox="1"/>
          <p:nvPr/>
        </p:nvSpPr>
        <p:spPr>
          <a:xfrm>
            <a:off x="3439886" y="5141295"/>
            <a:ext cx="4121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もっと種類を増やしてほしい</a:t>
            </a:r>
            <a:endParaRPr kumimoji="1" lang="en-US" altLang="ja-JP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子供向けの弁当を作ってほしい</a:t>
            </a:r>
            <a:endParaRPr kumimoji="1" lang="en-US" altLang="ja-JP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もう少し安くしてほしい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307A800-2AEB-D72F-0956-77C4EB2E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8937CF-CA42-E98E-6E5B-919883875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B2FC463-20FE-5FE9-5013-A2D332BAE8E1}"/>
              </a:ext>
            </a:extLst>
          </p:cNvPr>
          <p:cNvSpPr/>
          <p:nvPr/>
        </p:nvSpPr>
        <p:spPr>
          <a:xfrm>
            <a:off x="2734492" y="269966"/>
            <a:ext cx="3675017" cy="87085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提　案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BC24E052-77B3-E0C2-5F7C-5ADB153CE599}"/>
              </a:ext>
            </a:extLst>
          </p:cNvPr>
          <p:cNvSpPr/>
          <p:nvPr/>
        </p:nvSpPr>
        <p:spPr>
          <a:xfrm>
            <a:off x="687673" y="1493523"/>
            <a:ext cx="3596943" cy="1059174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新たな商品を販売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CDC66DA3-631A-E25E-8ABD-C65EA2296A51}"/>
              </a:ext>
            </a:extLst>
          </p:cNvPr>
          <p:cNvSpPr/>
          <p:nvPr/>
        </p:nvSpPr>
        <p:spPr>
          <a:xfrm>
            <a:off x="4859386" y="1493523"/>
            <a:ext cx="3596400" cy="1059174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低価格商品も用意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BAAAC34-D08D-A150-5159-3041A207F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330697"/>
              </p:ext>
            </p:extLst>
          </p:nvPr>
        </p:nvGraphicFramePr>
        <p:xfrm>
          <a:off x="2492829" y="2965268"/>
          <a:ext cx="415834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7793">
                  <a:extLst>
                    <a:ext uri="{9D8B030D-6E8A-4147-A177-3AD203B41FA5}">
                      <a16:colId xmlns:a16="http://schemas.microsoft.com/office/drawing/2014/main" val="3119962668"/>
                    </a:ext>
                  </a:extLst>
                </a:gridCol>
                <a:gridCol w="1500549">
                  <a:extLst>
                    <a:ext uri="{9D8B030D-6E8A-4147-A177-3AD203B41FA5}">
                      <a16:colId xmlns:a16="http://schemas.microsoft.com/office/drawing/2014/main" val="22227845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商品名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価格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1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お子様ランチ弁当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ja-JP" altLang="en-US" sz="2400" dirty="0"/>
                        <a:t>３８０円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61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/>
                        <a:t>満足のり弁当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491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ヘルシー健康弁当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５００円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164297"/>
                  </a:ext>
                </a:extLst>
              </a:tr>
            </a:tbl>
          </a:graphicData>
        </a:graphic>
      </p:graphicFrame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B2442833-CA71-61C5-EE26-BC5D374B39F6}"/>
              </a:ext>
            </a:extLst>
          </p:cNvPr>
          <p:cNvSpPr/>
          <p:nvPr/>
        </p:nvSpPr>
        <p:spPr>
          <a:xfrm>
            <a:off x="3056166" y="5206639"/>
            <a:ext cx="4176303" cy="1132114"/>
          </a:xfrm>
          <a:prstGeom prst="wedgeEllipseCallout">
            <a:avLst>
              <a:gd name="adj1" fmla="val -68095"/>
              <a:gd name="adj2" fmla="val -1229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お客様の</a:t>
            </a:r>
            <a:r>
              <a:rPr kumimoji="1" lang="ja-JP" altLang="en-US" sz="2000" dirty="0">
                <a:solidFill>
                  <a:srgbClr val="FF0000"/>
                </a:solidFill>
              </a:rPr>
              <a:t>満足度アップ</a:t>
            </a:r>
            <a:r>
              <a:rPr kumimoji="1" lang="ja-JP" altLang="en-US" sz="2000" dirty="0">
                <a:solidFill>
                  <a:schemeClr val="tx1"/>
                </a:solidFill>
              </a:rPr>
              <a:t>を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目指します！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89B7903-55FA-3C88-2C3A-0D406F547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73" y="5041718"/>
            <a:ext cx="1390844" cy="13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257</TotalTime>
  <Words>69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2024-09-03T02:33:37Z</dcterms:created>
  <dcterms:modified xsi:type="dcterms:W3CDTF">2024-11-06T07:20:14Z</dcterms:modified>
</cp:coreProperties>
</file>