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営業上の課題点は？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新規販路の開拓</c:v>
                </c:pt>
                <c:pt idx="1">
                  <c:v>売上の増加</c:v>
                </c:pt>
                <c:pt idx="2">
                  <c:v>ビジネスパートナー探し</c:v>
                </c:pt>
                <c:pt idx="3">
                  <c:v>自社ＰＲ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92</c:v>
                </c:pt>
                <c:pt idx="1">
                  <c:v>68</c:v>
                </c:pt>
                <c:pt idx="2">
                  <c:v>59</c:v>
                </c:pt>
                <c:pt idx="3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7D-43CC-81CA-C06EB813D7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60111248"/>
        <c:axId val="1282426528"/>
      </c:barChart>
      <c:catAx>
        <c:axId val="1460111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82426528"/>
        <c:crosses val="autoZero"/>
        <c:auto val="1"/>
        <c:lblAlgn val="ctr"/>
        <c:lblOffset val="100"/>
        <c:noMultiLvlLbl val="0"/>
      </c:catAx>
      <c:valAx>
        <c:axId val="1282426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60111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011E6-C69F-429A-AE5C-895E722A549B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4A543-A408-4550-BBE0-0F629D5F97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72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>
            <a:hlinkClick r:id="rId14"/>
            <a:extLst>
              <a:ext uri="{FF2B5EF4-FFF2-40B4-BE49-F238E27FC236}">
                <a16:creationId xmlns:a16="http://schemas.microsoft.com/office/drawing/2014/main" id="{12670352-89B0-65C1-11B1-B865C8E598D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687" y="169272"/>
            <a:ext cx="1028844" cy="101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02955739-E3BF-F9B8-C05F-2A3E5B37258D}"/>
              </a:ext>
            </a:extLst>
          </p:cNvPr>
          <p:cNvSpPr/>
          <p:nvPr/>
        </p:nvSpPr>
        <p:spPr>
          <a:xfrm>
            <a:off x="674915" y="1497874"/>
            <a:ext cx="7794171" cy="2337319"/>
          </a:xfrm>
          <a:prstGeom prst="octagon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事業拡大をサポート！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4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ビジネスマッチングサイト</a:t>
            </a:r>
            <a:endParaRPr kumimoji="1" lang="en-US" altLang="ja-JP" sz="4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F74725C-7204-634F-A68F-A1A5A0245D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681" y="4219207"/>
            <a:ext cx="5296639" cy="263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辺形 2">
            <a:extLst>
              <a:ext uri="{FF2B5EF4-FFF2-40B4-BE49-F238E27FC236}">
                <a16:creationId xmlns:a16="http://schemas.microsoft.com/office/drawing/2014/main" id="{8A25D28D-22A8-D05F-C8E6-167D76AC1B20}"/>
              </a:ext>
            </a:extLst>
          </p:cNvPr>
          <p:cNvSpPr/>
          <p:nvPr/>
        </p:nvSpPr>
        <p:spPr>
          <a:xfrm>
            <a:off x="339634" y="304800"/>
            <a:ext cx="5529600" cy="1079863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企業の悩み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9A039F9E-4EF7-34F5-B05E-FE3775528F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9841452"/>
              </p:ext>
            </p:extLst>
          </p:nvPr>
        </p:nvGraphicFramePr>
        <p:xfrm>
          <a:off x="1524000" y="1658257"/>
          <a:ext cx="6096000" cy="2861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E928B1-B674-1D56-7707-753F72299E3E}"/>
              </a:ext>
            </a:extLst>
          </p:cNvPr>
          <p:cNvSpPr txBox="1"/>
          <p:nvPr/>
        </p:nvSpPr>
        <p:spPr>
          <a:xfrm>
            <a:off x="339634" y="5024846"/>
            <a:ext cx="45047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時間がない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必要な人的リソースが足りない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営業がうまくいかない</a:t>
            </a:r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6AA05591-3E1C-4C5B-3ACA-D077380B4B58}"/>
              </a:ext>
            </a:extLst>
          </p:cNvPr>
          <p:cNvSpPr/>
          <p:nvPr/>
        </p:nvSpPr>
        <p:spPr>
          <a:xfrm>
            <a:off x="5085806" y="4945741"/>
            <a:ext cx="3523446" cy="1358537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そんなお悩みは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2" grpId="0" animBg="1"/>
      <p:bldP spid="12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EAD689E8-7463-8EF3-2102-4416CBFD5F80}"/>
              </a:ext>
            </a:extLst>
          </p:cNvPr>
          <p:cNvSpPr/>
          <p:nvPr/>
        </p:nvSpPr>
        <p:spPr>
          <a:xfrm>
            <a:off x="339633" y="304800"/>
            <a:ext cx="5529943" cy="1079863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マッチナビで解決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170318E1-A241-9758-D443-39DBB1644B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484673"/>
              </p:ext>
            </p:extLst>
          </p:nvPr>
        </p:nvGraphicFramePr>
        <p:xfrm>
          <a:off x="963749" y="1806303"/>
          <a:ext cx="7216503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4280">
                  <a:extLst>
                    <a:ext uri="{9D8B030D-6E8A-4147-A177-3AD203B41FA5}">
                      <a16:colId xmlns:a16="http://schemas.microsoft.com/office/drawing/2014/main" val="1605299689"/>
                    </a:ext>
                  </a:extLst>
                </a:gridCol>
                <a:gridCol w="4722223">
                  <a:extLst>
                    <a:ext uri="{9D8B030D-6E8A-4147-A177-3AD203B41FA5}">
                      <a16:colId xmlns:a16="http://schemas.microsoft.com/office/drawing/2014/main" val="3003298202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提供サービス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オンラインで相手先を検索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08946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専門家による支援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962642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人脈を広げるイベント開催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20284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自社の専用ページでＰＲ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5782412"/>
                  </a:ext>
                </a:extLst>
              </a:tr>
            </a:tbl>
          </a:graphicData>
        </a:graphic>
      </p:graphicFrame>
      <p:sp>
        <p:nvSpPr>
          <p:cNvPr id="5" name="星: 10 pt 4">
            <a:extLst>
              <a:ext uri="{FF2B5EF4-FFF2-40B4-BE49-F238E27FC236}">
                <a16:creationId xmlns:a16="http://schemas.microsoft.com/office/drawing/2014/main" id="{7D88CE4A-2BAB-0C39-6E1E-0AC17A7487A9}"/>
              </a:ext>
            </a:extLst>
          </p:cNvPr>
          <p:cNvSpPr/>
          <p:nvPr/>
        </p:nvSpPr>
        <p:spPr>
          <a:xfrm>
            <a:off x="418011" y="4300583"/>
            <a:ext cx="2690949" cy="2116183"/>
          </a:xfrm>
          <a:prstGeom prst="star10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チャンスを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逃さない</a:t>
            </a:r>
          </a:p>
        </p:txBody>
      </p:sp>
      <p:sp>
        <p:nvSpPr>
          <p:cNvPr id="6" name="星: 10 pt 5">
            <a:extLst>
              <a:ext uri="{FF2B5EF4-FFF2-40B4-BE49-F238E27FC236}">
                <a16:creationId xmlns:a16="http://schemas.microsoft.com/office/drawing/2014/main" id="{56D7E8DF-0B7E-B4CD-6E84-ED620510FCF2}"/>
              </a:ext>
            </a:extLst>
          </p:cNvPr>
          <p:cNvSpPr/>
          <p:nvPr/>
        </p:nvSpPr>
        <p:spPr>
          <a:xfrm>
            <a:off x="6035040" y="4300583"/>
            <a:ext cx="2690949" cy="2116183"/>
          </a:xfrm>
          <a:prstGeom prst="star10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全国各地と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つながる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5EC178B-A621-AC6F-7DC1-C206D6FB2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288" y="4720410"/>
            <a:ext cx="2143424" cy="12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8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665687B6-E65B-DA37-3EAA-DFDA13DD9D51}"/>
              </a:ext>
            </a:extLst>
          </p:cNvPr>
          <p:cNvSpPr/>
          <p:nvPr/>
        </p:nvSpPr>
        <p:spPr>
          <a:xfrm>
            <a:off x="339634" y="304800"/>
            <a:ext cx="5529600" cy="1079863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まずはご登録を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9AA2378-9305-AB11-671F-A80AC7ECA41D}"/>
              </a:ext>
            </a:extLst>
          </p:cNvPr>
          <p:cNvSpPr/>
          <p:nvPr/>
        </p:nvSpPr>
        <p:spPr>
          <a:xfrm>
            <a:off x="1513311" y="1669757"/>
            <a:ext cx="61173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登録料無料キャンペーン実施中！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9CCAB3A-F814-76A9-FDA0-46CB16210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4" y="2702051"/>
            <a:ext cx="3372321" cy="2124371"/>
          </a:xfrm>
          <a:prstGeom prst="rect">
            <a:avLst/>
          </a:prstGeom>
        </p:spPr>
      </p:pic>
      <p:sp>
        <p:nvSpPr>
          <p:cNvPr id="7" name="スクロール: 横 6">
            <a:extLst>
              <a:ext uri="{FF2B5EF4-FFF2-40B4-BE49-F238E27FC236}">
                <a16:creationId xmlns:a16="http://schemas.microsoft.com/office/drawing/2014/main" id="{5994DCDD-AE34-0461-1E65-35BC448A3829}"/>
              </a:ext>
            </a:extLst>
          </p:cNvPr>
          <p:cNvSpPr/>
          <p:nvPr/>
        </p:nvSpPr>
        <p:spPr>
          <a:xfrm>
            <a:off x="4328161" y="2572283"/>
            <a:ext cx="4084320" cy="1106977"/>
          </a:xfrm>
          <a:prstGeom prst="horizontalScrol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chemeClr val="tx1"/>
                </a:solidFill>
              </a:rPr>
              <a:t>年間５万組以上</a:t>
            </a:r>
            <a:r>
              <a:rPr kumimoji="1" lang="ja-JP" altLang="en-US" sz="2000" dirty="0">
                <a:solidFill>
                  <a:schemeClr val="tx1"/>
                </a:solidFill>
              </a:rPr>
              <a:t>のマッチング成立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8" name="スクロール: 横 7">
            <a:extLst>
              <a:ext uri="{FF2B5EF4-FFF2-40B4-BE49-F238E27FC236}">
                <a16:creationId xmlns:a16="http://schemas.microsoft.com/office/drawing/2014/main" id="{4F1490C3-87E3-9A9E-4432-FC4F47BADD12}"/>
              </a:ext>
            </a:extLst>
          </p:cNvPr>
          <p:cNvSpPr/>
          <p:nvPr/>
        </p:nvSpPr>
        <p:spPr>
          <a:xfrm>
            <a:off x="4328161" y="3764237"/>
            <a:ext cx="4084320" cy="1106977"/>
          </a:xfrm>
          <a:prstGeom prst="horizontalScrol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当サイト利用企業</a:t>
            </a:r>
            <a:r>
              <a:rPr kumimoji="1" lang="ja-JP" altLang="en-US" sz="2000" u="sng" dirty="0">
                <a:solidFill>
                  <a:schemeClr val="tx1"/>
                </a:solidFill>
              </a:rPr>
              <a:t>３万社以上</a:t>
            </a:r>
            <a:endParaRPr kumimoji="1" lang="en-US" altLang="ja-JP" sz="2000" u="sng" dirty="0">
              <a:solidFill>
                <a:schemeClr val="tx1"/>
              </a:solidFill>
            </a:endParaRPr>
          </a:p>
        </p:txBody>
      </p:sp>
      <p:sp>
        <p:nvSpPr>
          <p:cNvPr id="15" name="小波 14">
            <a:extLst>
              <a:ext uri="{FF2B5EF4-FFF2-40B4-BE49-F238E27FC236}">
                <a16:creationId xmlns:a16="http://schemas.microsoft.com/office/drawing/2014/main" id="{8113B26B-08E6-7803-04F0-F06F095ABCBE}"/>
              </a:ext>
            </a:extLst>
          </p:cNvPr>
          <p:cNvSpPr/>
          <p:nvPr/>
        </p:nvSpPr>
        <p:spPr>
          <a:xfrm>
            <a:off x="1513311" y="5282011"/>
            <a:ext cx="6117379" cy="1271189"/>
          </a:xfrm>
          <a:prstGeom prst="doubleWav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>
                <a:solidFill>
                  <a:schemeClr val="bg1"/>
                </a:solidFill>
              </a:rPr>
              <a:t>ぜひお問い合わせください！</a:t>
            </a:r>
            <a:endParaRPr kumimoji="1" lang="en-US" altLang="ja-JP" sz="2800" i="1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i="1">
                <a:solidFill>
                  <a:schemeClr val="bg1"/>
                </a:solidFill>
              </a:rPr>
              <a:t>０５０－４６８９－６４３８</a:t>
            </a:r>
            <a:endParaRPr kumimoji="1" lang="en-US" altLang="ja-JP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83</TotalTime>
  <Words>90</Words>
  <PresentationFormat>画面に合わせる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2024-10-09T04:24:13Z</dcterms:created>
  <dcterms:modified xsi:type="dcterms:W3CDTF">2024-11-19T08:40:10Z</dcterms:modified>
</cp:coreProperties>
</file>