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5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9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E2-4224-AAB8-2AD6457E65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E2-4224-AAB8-2AD6457E65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FE2-4224-AAB8-2AD6457E65F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利用している</c:v>
                </c:pt>
                <c:pt idx="1">
                  <c:v>利用していない</c:v>
                </c:pt>
                <c:pt idx="2">
                  <c:v>知らなかった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69</c:v>
                </c:pt>
                <c:pt idx="1">
                  <c:v>50</c:v>
                </c:pt>
                <c:pt idx="2">
                  <c:v>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8F-4C27-90B6-8DE6CD45A33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4CB92-26A1-42DC-AD16-082E271BCD8C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BF751-6E9B-40D8-A7CD-672682B052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18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C18F-3A87-4F0D-8308-32DAA4ACC85E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18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9584-E04C-474B-88FD-476529F72A17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17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55D4-2B4F-47AA-8457-05E4F094E685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8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73B7-185A-41E9-90B1-1283F0E2E334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71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BF91-9851-4F3B-8FD8-0C1506B73E81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70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5EB-1CD1-4C88-8F69-3F8FEEDA7833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80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7530-7A24-44DB-BFA6-94C596CAD07C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606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2D69-35D1-43D3-B852-D3788735F8E3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67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BC8F-20B4-4C4D-8F84-D0CAF4AD68AD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727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4B6C-A0C2-4050-9DBA-B1A25D1DFF53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6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2AD8-8A47-4B43-A789-8EF0E6E557D9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91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0F128-DDAB-4BA0-97D7-7938739CB1F5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27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4317B56-A6A8-454A-9E60-728F27ABD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lang="ja-JP" altLang="en-US">
                <a:solidFill>
                  <a:schemeClr val="tx1"/>
                </a:solidFill>
              </a:rPr>
              <a:t>1</a:t>
            </a:fld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03BF5D-493D-4F59-B445-F6E76BA1AC13}"/>
              </a:ext>
            </a:extLst>
          </p:cNvPr>
          <p:cNvSpPr txBox="1"/>
          <p:nvPr/>
        </p:nvSpPr>
        <p:spPr>
          <a:xfrm>
            <a:off x="333829" y="333829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００１　日検太郎</a:t>
            </a:r>
          </a:p>
        </p:txBody>
      </p:sp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3E49974E-8FC7-45CB-A628-A6CE12EC6115}"/>
              </a:ext>
            </a:extLst>
          </p:cNvPr>
          <p:cNvSpPr/>
          <p:nvPr/>
        </p:nvSpPr>
        <p:spPr>
          <a:xfrm>
            <a:off x="1349828" y="944993"/>
            <a:ext cx="6444343" cy="3380264"/>
          </a:xfrm>
          <a:prstGeom prst="horizontalScroll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rgbClr val="00B050"/>
                </a:solidFill>
              </a:rPr>
              <a:t>自転車シェアリング</a:t>
            </a:r>
            <a:r>
              <a:rPr kumimoji="1" lang="ja-JP" altLang="en-US" sz="4800" dirty="0"/>
              <a:t>を</a:t>
            </a:r>
            <a:endParaRPr kumimoji="1" lang="en-US" altLang="ja-JP" sz="4800" dirty="0"/>
          </a:p>
          <a:p>
            <a:pPr algn="ctr"/>
            <a:r>
              <a:rPr kumimoji="1" lang="ja-JP" altLang="en-US" sz="4800" dirty="0"/>
              <a:t>活用しよう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A779742-319F-4C59-9BE7-917488A44959}"/>
              </a:ext>
            </a:extLst>
          </p:cNvPr>
          <p:cNvSpPr/>
          <p:nvPr/>
        </p:nvSpPr>
        <p:spPr>
          <a:xfrm>
            <a:off x="774527" y="4649372"/>
            <a:ext cx="1039759" cy="18895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/>
              <a:t>メリット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AC948E6-8532-4B7D-823A-9097208D0A20}"/>
              </a:ext>
            </a:extLst>
          </p:cNvPr>
          <p:cNvSpPr txBox="1"/>
          <p:nvPr/>
        </p:nvSpPr>
        <p:spPr>
          <a:xfrm>
            <a:off x="2274735" y="5117088"/>
            <a:ext cx="45945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環境に優しい</a:t>
            </a:r>
          </a:p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交通事情の影響を受けにくい</a:t>
            </a:r>
          </a:p>
        </p:txBody>
      </p:sp>
    </p:spTree>
    <p:extLst>
      <p:ext uri="{BB962C8B-B14F-4D97-AF65-F5344CB8AC3E}">
        <p14:creationId xmlns:p14="http://schemas.microsoft.com/office/powerpoint/2010/main" val="42032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F08E92-348C-4CC2-880E-81C78411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lang="ja-JP" altLang="en-US">
                <a:solidFill>
                  <a:schemeClr val="tx1"/>
                </a:solidFill>
              </a:rPr>
              <a:t>2</a:t>
            </a:fld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3EDC23A-E934-44F8-B055-C29F87234A5F}"/>
              </a:ext>
            </a:extLst>
          </p:cNvPr>
          <p:cNvSpPr/>
          <p:nvPr/>
        </p:nvSpPr>
        <p:spPr>
          <a:xfrm>
            <a:off x="1808922" y="397565"/>
            <a:ext cx="5526157" cy="1099931"/>
          </a:xfrm>
          <a:prstGeom prst="round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利用していますか？</a:t>
            </a:r>
          </a:p>
        </p:txBody>
      </p:sp>
      <p:graphicFrame>
        <p:nvGraphicFramePr>
          <p:cNvPr id="14" name="グラフ 13">
            <a:extLst>
              <a:ext uri="{FF2B5EF4-FFF2-40B4-BE49-F238E27FC236}">
                <a16:creationId xmlns:a16="http://schemas.microsoft.com/office/drawing/2014/main" id="{14FF970B-19E6-44A4-A6AC-DF8744EFED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8191021"/>
              </p:ext>
            </p:extLst>
          </p:nvPr>
        </p:nvGraphicFramePr>
        <p:xfrm>
          <a:off x="238539" y="2146300"/>
          <a:ext cx="4600161" cy="4068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12440CCF-37EC-4CE6-A256-2C8EE7ABB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653428"/>
              </p:ext>
            </p:extLst>
          </p:nvPr>
        </p:nvGraphicFramePr>
        <p:xfrm>
          <a:off x="5010815" y="2677243"/>
          <a:ext cx="3553238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1038">
                  <a:extLst>
                    <a:ext uri="{9D8B030D-6E8A-4147-A177-3AD203B41FA5}">
                      <a16:colId xmlns:a16="http://schemas.microsoft.com/office/drawing/2014/main" val="667191499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403660208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用途ランキング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196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観光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361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通勤</a:t>
                      </a:r>
                      <a:endParaRPr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通学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707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近距離移動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774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36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8487D37-F25E-4FBE-A207-8EC4B45C2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lang="ja-JP" altLang="en-US">
                <a:solidFill>
                  <a:schemeClr val="tx1"/>
                </a:solidFill>
              </a:rPr>
              <a:t>3</a:t>
            </a:fld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7E03507-94B4-464C-9146-035229EFA5D7}"/>
              </a:ext>
            </a:extLst>
          </p:cNvPr>
          <p:cNvSpPr/>
          <p:nvPr/>
        </p:nvSpPr>
        <p:spPr>
          <a:xfrm>
            <a:off x="1808921" y="465803"/>
            <a:ext cx="5526157" cy="1099931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利用方法</a:t>
            </a:r>
          </a:p>
        </p:txBody>
      </p:sp>
      <p:sp>
        <p:nvSpPr>
          <p:cNvPr id="6" name="吹き出し: 右矢印 5">
            <a:extLst>
              <a:ext uri="{FF2B5EF4-FFF2-40B4-BE49-F238E27FC236}">
                <a16:creationId xmlns:a16="http://schemas.microsoft.com/office/drawing/2014/main" id="{C6C23886-FCB9-4526-8EB2-BFD046FE5A28}"/>
              </a:ext>
            </a:extLst>
          </p:cNvPr>
          <p:cNvSpPr/>
          <p:nvPr/>
        </p:nvSpPr>
        <p:spPr>
          <a:xfrm>
            <a:off x="559558" y="2183642"/>
            <a:ext cx="4812542" cy="1528549"/>
          </a:xfrm>
          <a:prstGeom prst="rightArrowCallou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好きな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ポートで借りる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7DA9099-4012-46E1-A80D-0B0B9660E7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753" y="2183642"/>
            <a:ext cx="3143689" cy="1571844"/>
          </a:xfrm>
          <a:prstGeom prst="rect">
            <a:avLst/>
          </a:prstGeom>
        </p:spPr>
      </p:pic>
      <p:sp>
        <p:nvSpPr>
          <p:cNvPr id="2" name="吹き出し: 左矢印 1">
            <a:extLst>
              <a:ext uri="{FF2B5EF4-FFF2-40B4-BE49-F238E27FC236}">
                <a16:creationId xmlns:a16="http://schemas.microsoft.com/office/drawing/2014/main" id="{26BCA547-8E52-4A93-BD19-6CC32BE47F1A}"/>
              </a:ext>
            </a:extLst>
          </p:cNvPr>
          <p:cNvSpPr/>
          <p:nvPr/>
        </p:nvSpPr>
        <p:spPr>
          <a:xfrm>
            <a:off x="3889612" y="4299618"/>
            <a:ext cx="4625738" cy="1760561"/>
          </a:xfrm>
          <a:prstGeom prst="leftArrowCallou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/>
              <a:t>目的地付近の</a:t>
            </a:r>
            <a:endParaRPr kumimoji="1" lang="en-US" altLang="ja-JP" sz="3200" dirty="0"/>
          </a:p>
          <a:p>
            <a:r>
              <a:rPr kumimoji="1" lang="ja-JP" altLang="en-US" sz="3200" dirty="0">
                <a:solidFill>
                  <a:srgbClr val="FF0000"/>
                </a:solidFill>
              </a:rPr>
              <a:t>ポートで返却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2F0D5AC-694D-4310-A7D9-BAE47EC64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" y="4330099"/>
            <a:ext cx="3143689" cy="17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5">
      <a:majorFont>
        <a:latin typeface="Calibri Light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796</TotalTime>
  <Words>50</Words>
  <Application>Microsoft Office PowerPoint</Application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ModifiedBy>統括本部 検定担当</cp:lastModifiedBy>
  <cp:revision>1</cp:revision>
  <dcterms:created xsi:type="dcterms:W3CDTF">2021-10-20T08:16:59Z</dcterms:created>
  <dcterms:modified xsi:type="dcterms:W3CDTF">2024-11-21T01:41:25Z</dcterms:modified>
</cp:coreProperties>
</file>