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FFCC"/>
    <a:srgbClr val="CCFFFF"/>
    <a:srgbClr val="FF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0" autoAdjust="0"/>
    <p:restoredTop sz="94660"/>
  </p:normalViewPr>
  <p:slideViewPr>
    <p:cSldViewPr snapToGrid="0">
      <p:cViewPr varScale="1">
        <p:scale>
          <a:sx n="93" d="100"/>
          <a:sy n="93" d="100"/>
        </p:scale>
        <p:origin x="88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20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effectLst/>
              </a:rPr>
              <a:t>自分で漬けた経験はありますか？</a:t>
            </a:r>
            <a:endParaRPr lang="ja-JP" altLang="ja-JP" sz="24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ある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96-4786-ADBA-569D1FCFD24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ない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796-4786-ADBA-569D1FCFD24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ないが漬けてみたい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796-4786-ADBA-569D1FCFD2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369474223"/>
        <c:axId val="1369475183"/>
      </c:barChart>
      <c:catAx>
        <c:axId val="13694742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69475183"/>
        <c:crosses val="autoZero"/>
        <c:auto val="1"/>
        <c:lblAlgn val="ctr"/>
        <c:lblOffset val="100"/>
        <c:noMultiLvlLbl val="0"/>
      </c:catAx>
      <c:valAx>
        <c:axId val="13694751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694742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4D8E2-5690-497D-A628-5CD230CF0F4F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FD741-9843-4F0D-A2AC-3658A28412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83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A43C-A5C8-4A47-9EA0-5A03C5BA07E1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C07D-F290-47F6-9970-372099EC1680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E219-4C83-45E7-B8BD-C4BB8A14BF08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6D8-688F-453B-8606-C8AB2B48D112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04CF-212D-4228-BC91-D33A097EB7B6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78F7-7DBD-4E48-9AB4-B3AABE088CE9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63AC4-E18E-4955-B5F8-6CA551435E3A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5075-101A-432C-AB1D-E30FA85A4019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A45AB-F802-4E38-BF1C-0D7499D55843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D0B77-3423-4869-AC60-D34B7D29902E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16BB-DF45-4008-B4D8-AD5CBAB9414A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6CF74-8E2B-4728-BF8D-754BAB19BEF5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i="1">
                <a:solidFill>
                  <a:schemeClr val="bg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C279865-EFD7-1D2E-32D8-1C76E9098919}"/>
              </a:ext>
            </a:extLst>
          </p:cNvPr>
          <p:cNvSpPr/>
          <p:nvPr userDrawn="1"/>
        </p:nvSpPr>
        <p:spPr>
          <a:xfrm>
            <a:off x="3551528" y="6364107"/>
            <a:ext cx="204094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宮野文化会館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22" name="四角形: 角度付き 21">
            <a:extLst>
              <a:ext uri="{FF2B5EF4-FFF2-40B4-BE49-F238E27FC236}">
                <a16:creationId xmlns:a16="http://schemas.microsoft.com/office/drawing/2014/main" id="{28CD71F7-1506-465E-6D04-9CD5CD58B7DE}"/>
              </a:ext>
            </a:extLst>
          </p:cNvPr>
          <p:cNvSpPr/>
          <p:nvPr/>
        </p:nvSpPr>
        <p:spPr>
          <a:xfrm>
            <a:off x="1299029" y="827315"/>
            <a:ext cx="6545942" cy="2168434"/>
          </a:xfrm>
          <a:prstGeom prst="bevel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u="sng" dirty="0"/>
              <a:t>手作りにチャレンジ！</a:t>
            </a:r>
            <a:endParaRPr lang="en-US" altLang="ja-JP" sz="2400" u="sng" dirty="0"/>
          </a:p>
          <a:p>
            <a:pPr algn="ctr"/>
            <a:r>
              <a:rPr kumimoji="1" lang="ja-JP" altLang="en-US" sz="5400" dirty="0"/>
              <a:t>ぬか漬け講座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06C18E2-2D9B-653F-A15E-D3588B42EA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88" y="3684217"/>
            <a:ext cx="2638793" cy="281026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F821345-D49D-844B-3774-A2E3510EF0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314" y="4193875"/>
            <a:ext cx="1533739" cy="1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E9F8FAC-9CFD-B2EA-2AF0-1498DA11B64B}"/>
              </a:ext>
            </a:extLst>
          </p:cNvPr>
          <p:cNvSpPr/>
          <p:nvPr/>
        </p:nvSpPr>
        <p:spPr>
          <a:xfrm>
            <a:off x="181793" y="148047"/>
            <a:ext cx="4808218" cy="975360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ぬか漬けについて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595AE16B-9601-5B7A-2E23-7C3CF211DB40}"/>
              </a:ext>
            </a:extLst>
          </p:cNvPr>
          <p:cNvSpPr/>
          <p:nvPr/>
        </p:nvSpPr>
        <p:spPr>
          <a:xfrm>
            <a:off x="508722" y="4055164"/>
            <a:ext cx="3866606" cy="1524000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好き</a:t>
            </a:r>
            <a:endParaRPr kumimoji="1" lang="en-US" altLang="ja-JP" sz="3200" dirty="0"/>
          </a:p>
          <a:p>
            <a:pPr algn="ctr"/>
            <a:r>
              <a:rPr kumimoji="1" lang="ja-JP" altLang="en-US" sz="3200" dirty="0"/>
              <a:t>９４％</a:t>
            </a: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F3948C95-8EDD-B8FD-602D-002B1CAFEAF8}"/>
              </a:ext>
            </a:extLst>
          </p:cNvPr>
          <p:cNvSpPr/>
          <p:nvPr/>
        </p:nvSpPr>
        <p:spPr>
          <a:xfrm>
            <a:off x="4768672" y="4055164"/>
            <a:ext cx="3866606" cy="152400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嫌い</a:t>
            </a:r>
            <a:endParaRPr kumimoji="1" lang="en-US" altLang="ja-JP" sz="3200" dirty="0"/>
          </a:p>
          <a:p>
            <a:pPr algn="ctr"/>
            <a:r>
              <a:rPr kumimoji="1" lang="ja-JP" altLang="en-US" sz="3200" dirty="0"/>
              <a:t>６％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B1C968A-EB20-BFB9-7F9D-7EFDE7B1D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4C832A5-9DFF-271E-394A-1794CB7C542A}"/>
              </a:ext>
            </a:extLst>
          </p:cNvPr>
          <p:cNvSpPr txBox="1"/>
          <p:nvPr/>
        </p:nvSpPr>
        <p:spPr>
          <a:xfrm>
            <a:off x="2006540" y="2173786"/>
            <a:ext cx="6628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奈良時代にはあったとされている</a:t>
            </a:r>
            <a:endParaRPr kumimoji="1" lang="en-US" altLang="ja-JP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現存する最古のぬか床は約４００年前のもの</a:t>
            </a:r>
          </a:p>
        </p:txBody>
      </p:sp>
      <p:sp>
        <p:nvSpPr>
          <p:cNvPr id="8" name="スクロール: 縦 7">
            <a:extLst>
              <a:ext uri="{FF2B5EF4-FFF2-40B4-BE49-F238E27FC236}">
                <a16:creationId xmlns:a16="http://schemas.microsoft.com/office/drawing/2014/main" id="{274617F9-F89A-FF59-42B0-2ADB9B658434}"/>
              </a:ext>
            </a:extLst>
          </p:cNvPr>
          <p:cNvSpPr/>
          <p:nvPr/>
        </p:nvSpPr>
        <p:spPr>
          <a:xfrm>
            <a:off x="508722" y="1825834"/>
            <a:ext cx="1273267" cy="1526903"/>
          </a:xfrm>
          <a:prstGeom prst="vertic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B050"/>
                </a:solidFill>
              </a:rPr>
              <a:t>歴史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0A7041D-59B8-DBD4-8E03-D41EFB199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ADEE7D-935E-A751-07A3-8FD8CE27EEA2}"/>
              </a:ext>
            </a:extLst>
          </p:cNvPr>
          <p:cNvSpPr txBox="1"/>
          <p:nvPr/>
        </p:nvSpPr>
        <p:spPr>
          <a:xfrm>
            <a:off x="983524" y="5657576"/>
            <a:ext cx="7176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latin typeface="+mn-ea"/>
              </a:rPr>
              <a:t>誰でも</a:t>
            </a:r>
            <a:r>
              <a:rPr kumimoji="1" lang="ja-JP" altLang="en-US" sz="3200" dirty="0">
                <a:solidFill>
                  <a:srgbClr val="FF0000"/>
                </a:solidFill>
                <a:latin typeface="+mn-ea"/>
              </a:rPr>
              <a:t>おいしく作れるこつ</a:t>
            </a:r>
            <a:r>
              <a:rPr kumimoji="1" lang="ja-JP" altLang="en-US" sz="3200" dirty="0">
                <a:latin typeface="+mn-ea"/>
              </a:rPr>
              <a:t>を伝授します！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97D8832E-7CD5-83BF-22F0-443040462A58}"/>
              </a:ext>
            </a:extLst>
          </p:cNvPr>
          <p:cNvSpPr/>
          <p:nvPr/>
        </p:nvSpPr>
        <p:spPr>
          <a:xfrm>
            <a:off x="181793" y="148047"/>
            <a:ext cx="4808218" cy="975360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漬けてみよう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44936747-2992-9ADF-2B94-DFC07BD677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791879"/>
              </p:ext>
            </p:extLst>
          </p:nvPr>
        </p:nvGraphicFramePr>
        <p:xfrm>
          <a:off x="2030654" y="4054520"/>
          <a:ext cx="5082692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8580">
                  <a:extLst>
                    <a:ext uri="{9D8B030D-6E8A-4147-A177-3AD203B41FA5}">
                      <a16:colId xmlns:a16="http://schemas.microsoft.com/office/drawing/2014/main" val="3599912568"/>
                    </a:ext>
                  </a:extLst>
                </a:gridCol>
                <a:gridCol w="1867711">
                  <a:extLst>
                    <a:ext uri="{9D8B030D-6E8A-4147-A177-3AD203B41FA5}">
                      <a16:colId xmlns:a16="http://schemas.microsoft.com/office/drawing/2014/main" val="2355935604"/>
                    </a:ext>
                  </a:extLst>
                </a:gridCol>
                <a:gridCol w="1646401">
                  <a:extLst>
                    <a:ext uri="{9D8B030D-6E8A-4147-A177-3AD203B41FA5}">
                      <a16:colId xmlns:a16="http://schemas.microsoft.com/office/drawing/2014/main" val="583002131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ぬか漬けに合う人気の野菜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658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キュウリ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ダイコン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ナス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566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カブ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ミニトマト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アボカド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464208"/>
                  </a:ext>
                </a:extLst>
              </a:tr>
            </a:tbl>
          </a:graphicData>
        </a:graphic>
      </p:graphicFrame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EA4BE89F-B7AA-4871-55F1-BC7B928BCF83}"/>
              </a:ext>
            </a:extLst>
          </p:cNvPr>
          <p:cNvSpPr/>
          <p:nvPr/>
        </p:nvSpPr>
        <p:spPr>
          <a:xfrm>
            <a:off x="5570900" y="1809172"/>
            <a:ext cx="2828925" cy="1524000"/>
          </a:xfrm>
          <a:prstGeom prst="foldedCorner">
            <a:avLst/>
          </a:prstGeom>
          <a:ln cap="rnd"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ぬか漬け作りに興味が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ある人は多い！</a:t>
            </a:r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87B2F8ED-28D5-6890-DFF6-8A306D6FCC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358534"/>
              </p:ext>
            </p:extLst>
          </p:nvPr>
        </p:nvGraphicFramePr>
        <p:xfrm>
          <a:off x="181793" y="1317464"/>
          <a:ext cx="5082692" cy="250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辺形 2">
            <a:extLst>
              <a:ext uri="{FF2B5EF4-FFF2-40B4-BE49-F238E27FC236}">
                <a16:creationId xmlns:a16="http://schemas.microsoft.com/office/drawing/2014/main" id="{4031AC36-A43A-6F68-DCB3-B46D5D9CCC4B}"/>
              </a:ext>
            </a:extLst>
          </p:cNvPr>
          <p:cNvSpPr/>
          <p:nvPr/>
        </p:nvSpPr>
        <p:spPr>
          <a:xfrm>
            <a:off x="391934" y="1690449"/>
            <a:ext cx="4160939" cy="1199626"/>
          </a:xfrm>
          <a:prstGeom prst="parallelogram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日時</a:t>
            </a:r>
            <a:endParaRPr kumimoji="1" lang="en-US" altLang="ja-JP" sz="24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５月１０日　９時～１１時</a:t>
            </a: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FC758337-B2E6-4F55-65DB-FAE09FF18EBF}"/>
              </a:ext>
            </a:extLst>
          </p:cNvPr>
          <p:cNvSpPr/>
          <p:nvPr/>
        </p:nvSpPr>
        <p:spPr>
          <a:xfrm>
            <a:off x="2682128" y="3240315"/>
            <a:ext cx="3741489" cy="1199626"/>
          </a:xfrm>
          <a:prstGeom prst="octagon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場所</a:t>
            </a:r>
            <a:endParaRPr kumimoji="1" lang="en-US" altLang="ja-JP" sz="24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当館３階　多目的室</a:t>
            </a:r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59210826-6947-C32B-85A3-ED92E36C4FE2}"/>
              </a:ext>
            </a:extLst>
          </p:cNvPr>
          <p:cNvSpPr/>
          <p:nvPr/>
        </p:nvSpPr>
        <p:spPr>
          <a:xfrm>
            <a:off x="4773861" y="4790181"/>
            <a:ext cx="3741489" cy="1199626"/>
          </a:xfrm>
          <a:prstGeom prst="homePlate">
            <a:avLst/>
          </a:prstGeom>
          <a:solidFill>
            <a:srgbClr val="FFCC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詳細</a:t>
            </a:r>
            <a:endParaRPr kumimoji="1" lang="en-US" altLang="ja-JP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/>
              <a:t>受付前チラシ</a:t>
            </a:r>
            <a:r>
              <a:rPr kumimoji="1" lang="ja-JP" altLang="en-US" dirty="0"/>
              <a:t>をごらんください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780AED5-D766-7B86-BAC1-2EC8339AE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D659E8B2-1D9A-FA36-D125-6994DEAB5ED1}"/>
              </a:ext>
            </a:extLst>
          </p:cNvPr>
          <p:cNvSpPr/>
          <p:nvPr/>
        </p:nvSpPr>
        <p:spPr>
          <a:xfrm>
            <a:off x="181793" y="148047"/>
            <a:ext cx="4808218" cy="975360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>
                <a:solidFill>
                  <a:schemeClr val="bg1"/>
                </a:solidFill>
              </a:rPr>
              <a:t>開催のご案内</a:t>
            </a:r>
            <a:endParaRPr kumimoji="1" lang="ja-JP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285</TotalTime>
  <Words>98</Words>
  <PresentationFormat>画面に合わせる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2024-10-07T06:51:00Z</dcterms:created>
  <dcterms:modified xsi:type="dcterms:W3CDTF">2024-12-13T05:18:57Z</dcterms:modified>
</cp:coreProperties>
</file>