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卒業アルバムへ</a:t>
            </a:r>
            <a:r>
              <a:rPr lang="ja-JP" altLang="en-US" dirty="0"/>
              <a:t>の要望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46-43BA-8B4B-3CCDC4B98F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46-43BA-8B4B-3CCDC4B98F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46-43BA-8B4B-3CCDC4B98F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F46-43BA-8B4B-3CCDC4B98F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事故画は避けたい</c:v>
                </c:pt>
                <c:pt idx="1">
                  <c:v>加工したい</c:v>
                </c:pt>
                <c:pt idx="2">
                  <c:v>映える写真がいい</c:v>
                </c:pt>
                <c:pt idx="3">
                  <c:v>その他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82</c:v>
                </c:pt>
                <c:pt idx="1">
                  <c:v>26</c:v>
                </c:pt>
                <c:pt idx="2">
                  <c:v>11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D0-4615-8CD8-E5811188717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309EE-8E79-4DC1-93B5-8283694E3E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5DB63-D1D0-4100-8094-AD3039122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02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D52-2DDB-43FD-AABB-39B3CAB26C77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9952-7322-4299-8B28-2CFA040CEF0B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817D-334F-4944-820F-6311A62778EB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196F-63B6-416C-BFB1-744B1667C8D2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5A9E-AF6D-4341-820A-A53D2D9B2350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63265-3E11-499C-B77B-7A2F9FF99A5C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979D-110A-4CD5-8860-4F834119F14D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39B2-EA80-4376-9801-E6C907C41D7C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4D38-52EC-4DEB-8F79-44E27B68AEDE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504DE-6882-43F6-8E00-810BF819B541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377-B0A6-4583-9787-60558D44EFC4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042CE-7BD0-4206-BE52-C82C96F99C9B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7560BF-407E-8E37-BFA1-461D63B4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CDBC7D8-8F15-A485-FF31-D0B722D2B03A}"/>
              </a:ext>
            </a:extLst>
          </p:cNvPr>
          <p:cNvSpPr/>
          <p:nvPr/>
        </p:nvSpPr>
        <p:spPr>
          <a:xfrm>
            <a:off x="0" y="1436914"/>
            <a:ext cx="9144000" cy="165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chemeClr val="bg1"/>
                </a:solidFill>
              </a:rPr>
              <a:t>卒業アルバムに関する報告とお願い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AA9A27E-C35E-AFD9-9BEF-B9C61C9FD594}"/>
              </a:ext>
            </a:extLst>
          </p:cNvPr>
          <p:cNvSpPr/>
          <p:nvPr/>
        </p:nvSpPr>
        <p:spPr>
          <a:xfrm>
            <a:off x="4877832" y="4535539"/>
            <a:ext cx="3637518" cy="1450568"/>
          </a:xfrm>
          <a:prstGeom prst="ellipse">
            <a:avLst/>
          </a:prstGeom>
          <a:solidFill>
            <a:srgbClr val="FFFF99"/>
          </a:solidFill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卒業アルバム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制作委員会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1E6CA61-CE82-2D8A-EFB9-25929FBA4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57" y="4165295"/>
            <a:ext cx="3057952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EE538AC-888A-32DA-BFC7-06C6C11AF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D913B98-FF04-BEAA-967A-8FB0816EB7E6}"/>
              </a:ext>
            </a:extLst>
          </p:cNvPr>
          <p:cNvSpPr txBox="1"/>
          <p:nvPr/>
        </p:nvSpPr>
        <p:spPr>
          <a:xfrm>
            <a:off x="244357" y="201201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個人撮影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3CB01DAF-C48C-69E3-3B2B-748823423A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440370"/>
              </p:ext>
            </p:extLst>
          </p:nvPr>
        </p:nvGraphicFramePr>
        <p:xfrm>
          <a:off x="244357" y="1305921"/>
          <a:ext cx="4545874" cy="2983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035D2681-F323-A785-5239-9C858BBC9C2D}"/>
              </a:ext>
            </a:extLst>
          </p:cNvPr>
          <p:cNvSpPr/>
          <p:nvPr/>
        </p:nvSpPr>
        <p:spPr>
          <a:xfrm>
            <a:off x="5373188" y="1632504"/>
            <a:ext cx="2935419" cy="852937"/>
          </a:xfrm>
          <a:prstGeom prst="bevel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事故画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6189AD6-23F1-B9A8-F4DF-1A479078E3A2}"/>
              </a:ext>
            </a:extLst>
          </p:cNvPr>
          <p:cNvSpPr txBox="1"/>
          <p:nvPr/>
        </p:nvSpPr>
        <p:spPr>
          <a:xfrm>
            <a:off x="5373188" y="2762420"/>
            <a:ext cx="2935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目が開いていない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変な表情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写りが悪い　など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C583746A-3A51-D519-0879-342963B25DDA}"/>
              </a:ext>
            </a:extLst>
          </p:cNvPr>
          <p:cNvSpPr/>
          <p:nvPr/>
        </p:nvSpPr>
        <p:spPr>
          <a:xfrm>
            <a:off x="244357" y="4728817"/>
            <a:ext cx="5215917" cy="1340760"/>
          </a:xfrm>
          <a:prstGeom prst="foldedCorner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画像データを見て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自分で選べるようになりました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7F33C88-3388-CAC6-2B8B-B91A15D8B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10" y="4613275"/>
            <a:ext cx="2067213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86697B1-00D9-E08B-1A0F-7B8952DD2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D2006D-068C-7BA1-C8CB-E56B9115E342}"/>
              </a:ext>
            </a:extLst>
          </p:cNvPr>
          <p:cNvSpPr txBox="1"/>
          <p:nvPr/>
        </p:nvSpPr>
        <p:spPr>
          <a:xfrm>
            <a:off x="244357" y="201201"/>
            <a:ext cx="46378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写真提供のお願い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B0CA8D9-6F31-6B06-0619-DAD23ABF3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83692"/>
              </p:ext>
            </p:extLst>
          </p:nvPr>
        </p:nvGraphicFramePr>
        <p:xfrm>
          <a:off x="1298993" y="1450159"/>
          <a:ext cx="654601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09039">
                  <a:extLst>
                    <a:ext uri="{9D8B030D-6E8A-4147-A177-3AD203B41FA5}">
                      <a16:colId xmlns:a16="http://schemas.microsoft.com/office/drawing/2014/main" val="3003332175"/>
                    </a:ext>
                  </a:extLst>
                </a:gridCol>
                <a:gridCol w="3236976">
                  <a:extLst>
                    <a:ext uri="{9D8B030D-6E8A-4147-A177-3AD203B41FA5}">
                      <a16:colId xmlns:a16="http://schemas.microsoft.com/office/drawing/2014/main" val="287484775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グループショット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学校行事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52381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部活動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3387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教室での日常風景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3520959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929EE87B-383E-B365-DD1C-5864BF3E8620}"/>
              </a:ext>
            </a:extLst>
          </p:cNvPr>
          <p:cNvSpPr/>
          <p:nvPr/>
        </p:nvSpPr>
        <p:spPr>
          <a:xfrm>
            <a:off x="244357" y="3484156"/>
            <a:ext cx="1863117" cy="862148"/>
          </a:xfrm>
          <a:prstGeom prst="homePlat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i="1" dirty="0">
                <a:solidFill>
                  <a:schemeClr val="bg1"/>
                </a:solidFill>
              </a:rPr>
              <a:t>条件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7A6D32A-9832-2664-AAF3-7F5DD255FB5F}"/>
              </a:ext>
            </a:extLst>
          </p:cNvPr>
          <p:cNvSpPr txBox="1"/>
          <p:nvPr/>
        </p:nvSpPr>
        <p:spPr>
          <a:xfrm>
            <a:off x="2395697" y="3499731"/>
            <a:ext cx="5444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写っている人物が同学年と教員のみで</a:t>
            </a:r>
          </a:p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全員が掲載に同意していること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9087FF5A-C5BC-3FA8-5EB1-93AAFEEFB28D}"/>
              </a:ext>
            </a:extLst>
          </p:cNvPr>
          <p:cNvSpPr/>
          <p:nvPr/>
        </p:nvSpPr>
        <p:spPr>
          <a:xfrm>
            <a:off x="2998367" y="5032296"/>
            <a:ext cx="5166789" cy="1175657"/>
          </a:xfrm>
          <a:prstGeom prst="wedgeRoundRectCallout">
            <a:avLst>
              <a:gd name="adj1" fmla="val -60729"/>
              <a:gd name="adj2" fmla="val -906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70C0"/>
                </a:solidFill>
              </a:rPr>
              <a:t>不明な点があれば</a:t>
            </a:r>
            <a:r>
              <a:rPr kumimoji="1" lang="ja-JP" altLang="en-US" sz="2000" u="sng" dirty="0">
                <a:solidFill>
                  <a:srgbClr val="0070C0"/>
                </a:solidFill>
              </a:rPr>
              <a:t>クラスの制作委員</a:t>
            </a:r>
            <a:r>
              <a:rPr kumimoji="1" lang="ja-JP" altLang="en-US" sz="2000" dirty="0">
                <a:solidFill>
                  <a:srgbClr val="0070C0"/>
                </a:solidFill>
              </a:rPr>
              <a:t>へ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FD174A0-C70F-7F31-0DD5-53549988A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57" y="4886597"/>
            <a:ext cx="2048161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69</TotalTime>
  <Words>87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2024-08-27T08:05:42Z</dcterms:created>
  <dcterms:modified xsi:type="dcterms:W3CDTF">2024-11-12T02:16:03Z</dcterms:modified>
</cp:coreProperties>
</file>