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FF9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7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賞味期限</c:v>
                </c:pt>
                <c:pt idx="1">
                  <c:v>栄養</c:v>
                </c:pt>
                <c:pt idx="2">
                  <c:v>素材</c:v>
                </c:pt>
                <c:pt idx="3">
                  <c:v>味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39</c:v>
                </c:pt>
                <c:pt idx="1">
                  <c:v>47</c:v>
                </c:pt>
                <c:pt idx="2">
                  <c:v>105</c:v>
                </c:pt>
                <c:pt idx="3">
                  <c:v>182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A8-482C-96EF-508A4CF309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56456352"/>
        <c:axId val="566772816"/>
      </c:barChart>
      <c:catAx>
        <c:axId val="5564563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66772816"/>
        <c:crosses val="autoZero"/>
        <c:auto val="1"/>
        <c:lblAlgn val="ctr"/>
        <c:lblOffset val="100"/>
        <c:noMultiLvlLbl val="0"/>
      </c:catAx>
      <c:valAx>
        <c:axId val="5667728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56456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1EE110-52B4-4B59-8C2B-DC3C0ADAB0DF}" type="datetimeFigureOut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3A786-3358-4638-B85F-C9EDD2CDA7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9709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B144D-8156-4B9E-8D3E-854DC2894C3B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2C57-B9C3-465E-8EAE-C52DAF026E72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F262C-D9CB-4D28-848E-0FC283E54DCB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96E3-4B06-4433-AA73-F151A8862D92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36792-2092-4B5E-BFA2-269B6FC5F2BB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E090-17F6-4E66-B434-92DC8407D978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15F60-4513-47CB-A2CC-76E43A7D5AA3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10018-FA06-4396-99F6-D72283B50BDE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1384-3F49-4676-BE97-3C136ACC1595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1946-BA84-446F-9B21-8CB0DBDA5BC1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80E3C-FFB9-42A9-9414-39BF62EED1AD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5DA46-5060-4C2F-A5B2-3FAB33C9BB11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7" name="小波 6">
            <a:extLst>
              <a:ext uri="{FF2B5EF4-FFF2-40B4-BE49-F238E27FC236}">
                <a16:creationId xmlns:a16="http://schemas.microsoft.com/office/drawing/2014/main" id="{8387AEA6-7C3D-A30A-922E-1D6301BDDA8B}"/>
              </a:ext>
            </a:extLst>
          </p:cNvPr>
          <p:cNvSpPr/>
          <p:nvPr/>
        </p:nvSpPr>
        <p:spPr>
          <a:xfrm>
            <a:off x="1173480" y="1018903"/>
            <a:ext cx="6797040" cy="2995748"/>
          </a:xfrm>
          <a:prstGeom prst="doubleWave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/>
              <a:t>パックご飯に新商品登場！</a:t>
            </a:r>
            <a:endParaRPr kumimoji="1" lang="en-US" altLang="ja-JP" sz="2800" u="sng" dirty="0"/>
          </a:p>
          <a:p>
            <a:pPr algn="ctr"/>
            <a:endParaRPr lang="en-US" altLang="ja-JP" dirty="0"/>
          </a:p>
          <a:p>
            <a:pPr algn="ctr"/>
            <a:r>
              <a:rPr kumimoji="1" lang="ja-JP" altLang="en-US" sz="4800" dirty="0"/>
              <a:t>炊き込みご飯シリーズ</a:t>
            </a:r>
            <a:endParaRPr kumimoji="1" lang="en-US" altLang="ja-JP" sz="48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F3BA44C-3359-7271-E13C-A4FF75518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2A8E512D-11DC-4E8D-475A-94D9662E3B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182" y="4384401"/>
            <a:ext cx="2943636" cy="19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リボン: カーブして上方向に曲がる 1">
            <a:extLst>
              <a:ext uri="{FF2B5EF4-FFF2-40B4-BE49-F238E27FC236}">
                <a16:creationId xmlns:a16="http://schemas.microsoft.com/office/drawing/2014/main" id="{2BDEEFDD-1406-A38F-C096-BF7DC6956922}"/>
              </a:ext>
            </a:extLst>
          </p:cNvPr>
          <p:cNvSpPr/>
          <p:nvPr/>
        </p:nvSpPr>
        <p:spPr>
          <a:xfrm>
            <a:off x="753292" y="205380"/>
            <a:ext cx="7637417" cy="1079862"/>
          </a:xfrm>
          <a:prstGeom prst="ellipseRibbon2">
            <a:avLst>
              <a:gd name="adj1" fmla="val 25000"/>
              <a:gd name="adj2" fmla="val 70525"/>
              <a:gd name="adj3" fmla="val 12500"/>
            </a:avLst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パックご飯に求めること</a:t>
            </a:r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E50A9F65-6CD1-3296-1F75-B73C2FF937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5102565"/>
              </p:ext>
            </p:extLst>
          </p:nvPr>
        </p:nvGraphicFramePr>
        <p:xfrm>
          <a:off x="1524000" y="1693091"/>
          <a:ext cx="6096000" cy="2652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矢印: 右 7">
            <a:extLst>
              <a:ext uri="{FF2B5EF4-FFF2-40B4-BE49-F238E27FC236}">
                <a16:creationId xmlns:a16="http://schemas.microsoft.com/office/drawing/2014/main" id="{DACA1527-60AA-04F6-9735-4FE518FF16D6}"/>
              </a:ext>
            </a:extLst>
          </p:cNvPr>
          <p:cNvSpPr/>
          <p:nvPr/>
        </p:nvSpPr>
        <p:spPr>
          <a:xfrm>
            <a:off x="409303" y="4833257"/>
            <a:ext cx="3474720" cy="1358537"/>
          </a:xfrm>
          <a:prstGeom prst="rightArrow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/>
              <a:t>新商品のこだわり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6A388ED-D023-B6D2-F959-7DE836720031}"/>
              </a:ext>
            </a:extLst>
          </p:cNvPr>
          <p:cNvSpPr txBox="1"/>
          <p:nvPr/>
        </p:nvSpPr>
        <p:spPr>
          <a:xfrm>
            <a:off x="4267200" y="4912360"/>
            <a:ext cx="33009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老舗料理店監修</a:t>
            </a:r>
            <a:endParaRPr kumimoji="1" lang="en-US" altLang="ja-JP" sz="2400" b="1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国産米１００％使用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添加物不使用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1512652-4C6F-4A48-B475-1E80C8EC2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0AABF2FA-4FAD-2616-D5F9-48A15AA851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403143"/>
              </p:ext>
            </p:extLst>
          </p:nvPr>
        </p:nvGraphicFramePr>
        <p:xfrm>
          <a:off x="1881051" y="1969979"/>
          <a:ext cx="5381897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8297">
                  <a:extLst>
                    <a:ext uri="{9D8B030D-6E8A-4147-A177-3AD203B41FA5}">
                      <a16:colId xmlns:a16="http://schemas.microsoft.com/office/drawing/2014/main" val="2719206768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9814485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中華風おこわ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/>
                        <a:t>３，５８０円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538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シャケと旬の野菜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1161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鶏肉とキノコ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106027"/>
                  </a:ext>
                </a:extLst>
              </a:tr>
            </a:tbl>
          </a:graphicData>
        </a:graphic>
      </p:graphicFrame>
      <p:sp>
        <p:nvSpPr>
          <p:cNvPr id="4" name="スクロール: 縦 3">
            <a:extLst>
              <a:ext uri="{FF2B5EF4-FFF2-40B4-BE49-F238E27FC236}">
                <a16:creationId xmlns:a16="http://schemas.microsoft.com/office/drawing/2014/main" id="{C44D9763-D169-DAD0-52DA-0BCD0CDB1237}"/>
              </a:ext>
            </a:extLst>
          </p:cNvPr>
          <p:cNvSpPr/>
          <p:nvPr/>
        </p:nvSpPr>
        <p:spPr>
          <a:xfrm>
            <a:off x="409303" y="1776549"/>
            <a:ext cx="966651" cy="1941341"/>
          </a:xfrm>
          <a:prstGeom prst="verticalScroll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000" dirty="0"/>
              <a:t>各種４食入り</a:t>
            </a:r>
          </a:p>
        </p:txBody>
      </p:sp>
      <p:sp>
        <p:nvSpPr>
          <p:cNvPr id="6" name="吹き出し: 右矢印 5">
            <a:extLst>
              <a:ext uri="{FF2B5EF4-FFF2-40B4-BE49-F238E27FC236}">
                <a16:creationId xmlns:a16="http://schemas.microsoft.com/office/drawing/2014/main" id="{FEFD6660-0E86-F054-B7C7-4EBA2E8B7203}"/>
              </a:ext>
            </a:extLst>
          </p:cNvPr>
          <p:cNvSpPr/>
          <p:nvPr/>
        </p:nvSpPr>
        <p:spPr>
          <a:xfrm>
            <a:off x="409303" y="4915989"/>
            <a:ext cx="5381897" cy="1210491"/>
          </a:xfrm>
          <a:prstGeom prst="rightArrowCallou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i="1" dirty="0">
                <a:solidFill>
                  <a:schemeClr val="bg1"/>
                </a:solidFill>
              </a:rPr>
              <a:t>注文方法などの詳細は</a:t>
            </a:r>
            <a:endParaRPr kumimoji="1" lang="en-US" altLang="ja-JP" sz="2400" i="1" dirty="0">
              <a:solidFill>
                <a:schemeClr val="bg1"/>
              </a:solidFill>
            </a:endParaRPr>
          </a:p>
          <a:p>
            <a:r>
              <a:rPr kumimoji="1" lang="ja-JP" altLang="en-US" sz="2400" i="1">
                <a:solidFill>
                  <a:schemeClr val="bg1"/>
                </a:solidFill>
              </a:rPr>
              <a:t>当店ホームページにて</a:t>
            </a:r>
            <a:endParaRPr kumimoji="1" lang="ja-JP" altLang="en-US" sz="2400" i="1" dirty="0">
              <a:solidFill>
                <a:schemeClr val="bg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E06371F-ABE2-8F45-7E74-38C336A413DB}"/>
              </a:ext>
            </a:extLst>
          </p:cNvPr>
          <p:cNvSpPr txBox="1"/>
          <p:nvPr/>
        </p:nvSpPr>
        <p:spPr>
          <a:xfrm>
            <a:off x="1789828" y="3997234"/>
            <a:ext cx="5564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レンジで</a:t>
            </a:r>
            <a:r>
              <a:rPr kumimoji="1" lang="ja-JP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２分温めるだけ</a:t>
            </a: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で食べられます！</a:t>
            </a:r>
          </a:p>
        </p:txBody>
      </p:sp>
      <p:sp>
        <p:nvSpPr>
          <p:cNvPr id="8" name="リボン: カーブして上方向に曲がる 7">
            <a:extLst>
              <a:ext uri="{FF2B5EF4-FFF2-40B4-BE49-F238E27FC236}">
                <a16:creationId xmlns:a16="http://schemas.microsoft.com/office/drawing/2014/main" id="{53D32B19-8864-88C3-9EF3-60075A079AA2}"/>
              </a:ext>
            </a:extLst>
          </p:cNvPr>
          <p:cNvSpPr/>
          <p:nvPr/>
        </p:nvSpPr>
        <p:spPr>
          <a:xfrm>
            <a:off x="753292" y="205380"/>
            <a:ext cx="7637417" cy="1079862"/>
          </a:xfrm>
          <a:prstGeom prst="ellipseRibbon2">
            <a:avLst>
              <a:gd name="adj1" fmla="val 25000"/>
              <a:gd name="adj2" fmla="val 70525"/>
              <a:gd name="adj3" fmla="val 12500"/>
            </a:avLst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セットでお届け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D56FC6D-F456-44F6-1161-9DDEC1A38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8B1539CF-F72D-4B73-D733-E4F5EBC72D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756" y="4743994"/>
            <a:ext cx="1552792" cy="155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107</TotalTime>
  <Words>66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2024-09-02T08:33:21Z</dcterms:created>
  <dcterms:modified xsi:type="dcterms:W3CDTF">2024-11-06T07:22:34Z</dcterms:modified>
</cp:coreProperties>
</file>