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CCFFCC"/>
    <a:srgbClr val="FF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十分している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C-49E9-A2A7-99A4785010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ある程度している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DDC-49E9-A2A7-99A4785010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あまりしていない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DDC-49E9-A2A7-99A47850104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全くしていない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DDC-49E9-A2A7-99A4785010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683432240"/>
        <c:axId val="683432720"/>
      </c:barChart>
      <c:catAx>
        <c:axId val="683432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83432720"/>
        <c:crosses val="autoZero"/>
        <c:auto val="1"/>
        <c:lblAlgn val="ctr"/>
        <c:lblOffset val="100"/>
        <c:noMultiLvlLbl val="0"/>
      </c:catAx>
      <c:valAx>
        <c:axId val="683432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8343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97964-0566-47AB-ADF8-90BE7EA9C945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E9BBD-BCE4-4732-AE6F-9C705E249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60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E015-B58A-429E-9BFC-8D6D5B11C54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655F-163D-4383-95B2-AE447CFE969C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D37F-2E5C-4855-A874-003175977653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8B6DF-5F35-4C17-9641-FDAFB450BC2B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468D-A1B6-4219-8397-A4D315C60D53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043D-5A2C-46EE-9F27-B70A6090CEB8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EC86-FAC6-4E61-8839-7BD6C1476445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42D-87A5-4628-84BA-4C0E207FD7D5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3964-9E3E-4460-9FCA-86C5101E9D92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BCCA-6DEA-4062-85BC-66FA89B0A5AD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4C-BF6A-47AF-A3D4-92743A238E5C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87BD6-B54C-4083-B1F7-99A0CC3D8E91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リボン: 上に曲がる 2">
            <a:extLst>
              <a:ext uri="{FF2B5EF4-FFF2-40B4-BE49-F238E27FC236}">
                <a16:creationId xmlns:a16="http://schemas.microsoft.com/office/drawing/2014/main" id="{5859B0EE-3BE4-2A75-CC57-15D12D56F172}"/>
              </a:ext>
            </a:extLst>
          </p:cNvPr>
          <p:cNvSpPr/>
          <p:nvPr/>
        </p:nvSpPr>
        <p:spPr>
          <a:xfrm>
            <a:off x="1713578" y="1184718"/>
            <a:ext cx="5716845" cy="83509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お天気コラム　第５弾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950417-6F27-B641-E25E-167C280E4200}"/>
              </a:ext>
            </a:extLst>
          </p:cNvPr>
          <p:cNvSpPr txBox="1"/>
          <p:nvPr/>
        </p:nvSpPr>
        <p:spPr>
          <a:xfrm>
            <a:off x="1123780" y="2308907"/>
            <a:ext cx="6896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積雪への備えは大丈夫？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5B7632B-B3FE-3CCA-0E38-EAC97CF2B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B244D1-DF03-CD70-9923-549E8310A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419" y="3584189"/>
            <a:ext cx="2591162" cy="27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D191889-2C87-ABA9-F15D-2DF957F74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B1A80901-F63F-6B73-3674-FC090771BF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6742189"/>
              </p:ext>
            </p:extLst>
          </p:nvPr>
        </p:nvGraphicFramePr>
        <p:xfrm>
          <a:off x="887640" y="1711672"/>
          <a:ext cx="7368721" cy="2640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45FA30BB-28DD-0F29-48E5-F88E3428DB34}"/>
              </a:ext>
            </a:extLst>
          </p:cNvPr>
          <p:cNvSpPr/>
          <p:nvPr/>
        </p:nvSpPr>
        <p:spPr>
          <a:xfrm>
            <a:off x="2540001" y="4913967"/>
            <a:ext cx="4731656" cy="1170029"/>
          </a:xfrm>
          <a:prstGeom prst="wedgeRectCallout">
            <a:avLst>
              <a:gd name="adj1" fmla="val -59761"/>
              <a:gd name="adj2" fmla="val -1193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雪の少ない地域でも</a:t>
            </a:r>
            <a:endParaRPr kumimoji="1" lang="en-US" altLang="ja-JP" sz="2000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u="sng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日ごろから備えておく</a:t>
            </a:r>
            <a:r>
              <a:rPr kumimoji="1" lang="ja-JP" altLang="en-US" sz="2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ことが大切です</a:t>
            </a:r>
          </a:p>
        </p:txBody>
      </p:sp>
      <p:sp>
        <p:nvSpPr>
          <p:cNvPr id="13" name="矢印: 五方向 12">
            <a:extLst>
              <a:ext uri="{FF2B5EF4-FFF2-40B4-BE49-F238E27FC236}">
                <a16:creationId xmlns:a16="http://schemas.microsoft.com/office/drawing/2014/main" id="{3DE205B5-E1D7-2BD3-4658-CDEEC51538C0}"/>
              </a:ext>
            </a:extLst>
          </p:cNvPr>
          <p:cNvSpPr/>
          <p:nvPr/>
        </p:nvSpPr>
        <p:spPr>
          <a:xfrm>
            <a:off x="290286" y="298449"/>
            <a:ext cx="5335814" cy="1016545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ja-JP" altLang="ja-JP" sz="4000" dirty="0">
                <a:solidFill>
                  <a:schemeClr val="bg1"/>
                </a:solidFill>
              </a:rPr>
              <a:t>備えは十分ですか？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2329EE9-B782-B92B-119C-F53719A372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6" y="4641612"/>
            <a:ext cx="1400370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7EC24CB-515B-2E4C-9E1F-DE78E1ACF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68E8966-1D8E-09F4-8FED-7A10169E5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844341"/>
              </p:ext>
            </p:extLst>
          </p:nvPr>
        </p:nvGraphicFramePr>
        <p:xfrm>
          <a:off x="1587580" y="1686197"/>
          <a:ext cx="596884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1899">
                  <a:extLst>
                    <a:ext uri="{9D8B030D-6E8A-4147-A177-3AD203B41FA5}">
                      <a16:colId xmlns:a16="http://schemas.microsoft.com/office/drawing/2014/main" val="2541117378"/>
                    </a:ext>
                  </a:extLst>
                </a:gridCol>
                <a:gridCol w="4106942">
                  <a:extLst>
                    <a:ext uri="{9D8B030D-6E8A-4147-A177-3AD203B41FA5}">
                      <a16:colId xmlns:a16="http://schemas.microsoft.com/office/drawing/2014/main" val="2983270427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雪に備えて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除雪・防寒グッズの用意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18929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食料</a:t>
                      </a:r>
                      <a:r>
                        <a:rPr kumimoji="1" lang="ja-JP" altLang="en-US" sz="240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や燃料の備蓄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7260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気象情報・交通情報を入手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4686120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C02068-E43D-4567-01C8-95E5CD92BFE8}"/>
              </a:ext>
            </a:extLst>
          </p:cNvPr>
          <p:cNvSpPr txBox="1"/>
          <p:nvPr/>
        </p:nvSpPr>
        <p:spPr>
          <a:xfrm>
            <a:off x="290286" y="4967413"/>
            <a:ext cx="45320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横断歩道の白線の上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バスやタクシー乗り場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車の出入りのある歩道　など</a:t>
            </a:r>
          </a:p>
        </p:txBody>
      </p:sp>
      <p:sp>
        <p:nvSpPr>
          <p:cNvPr id="17" name="波線 16">
            <a:extLst>
              <a:ext uri="{FF2B5EF4-FFF2-40B4-BE49-F238E27FC236}">
                <a16:creationId xmlns:a16="http://schemas.microsoft.com/office/drawing/2014/main" id="{9528E8E6-8BA5-A7A5-C89C-F4D9788D918C}"/>
              </a:ext>
            </a:extLst>
          </p:cNvPr>
          <p:cNvSpPr/>
          <p:nvPr/>
        </p:nvSpPr>
        <p:spPr>
          <a:xfrm>
            <a:off x="2002427" y="3429000"/>
            <a:ext cx="5139146" cy="1051805"/>
          </a:xfrm>
          <a:prstGeom prst="wave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bg1"/>
                </a:solidFill>
              </a:rPr>
              <a:t>積雪時</a:t>
            </a:r>
            <a:r>
              <a:rPr kumimoji="1" lang="ja-JP" altLang="en-US" sz="2400" dirty="0">
                <a:solidFill>
                  <a:schemeClr val="bg1"/>
                </a:solidFill>
              </a:rPr>
              <a:t>は滑りやすいので注意！</a:t>
            </a:r>
          </a:p>
        </p:txBody>
      </p:sp>
      <p:sp>
        <p:nvSpPr>
          <p:cNvPr id="26" name="矢印: 五方向 25">
            <a:extLst>
              <a:ext uri="{FF2B5EF4-FFF2-40B4-BE49-F238E27FC236}">
                <a16:creationId xmlns:a16="http://schemas.microsoft.com/office/drawing/2014/main" id="{3F1110C4-C90C-45CA-D650-83C9A29CF091}"/>
              </a:ext>
            </a:extLst>
          </p:cNvPr>
          <p:cNvSpPr/>
          <p:nvPr/>
        </p:nvSpPr>
        <p:spPr>
          <a:xfrm>
            <a:off x="290286" y="298449"/>
            <a:ext cx="5335200" cy="1016545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ja-JP" altLang="en-US" sz="4000" dirty="0">
                <a:solidFill>
                  <a:schemeClr val="bg1"/>
                </a:solidFill>
              </a:rPr>
              <a:t>まずはここから</a:t>
            </a:r>
            <a:endParaRPr lang="ja-JP" altLang="ja-JP" sz="4000" dirty="0">
              <a:solidFill>
                <a:schemeClr val="bg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13AD677-7581-EBB0-FB79-C80DDE2A1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185" y="4824524"/>
            <a:ext cx="1848108" cy="14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125</TotalTime>
  <Words>84</Words>
  <PresentationFormat>画面に合わせる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2024-09-02T06:46:50Z</dcterms:created>
  <dcterms:modified xsi:type="dcterms:W3CDTF">2024-12-12T04:34:12Z</dcterms:modified>
</cp:coreProperties>
</file>