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FFFFCC"/>
    <a:srgbClr val="CCFFCC"/>
    <a:srgbClr val="CCECFF"/>
    <a:srgbClr val="F6FC04"/>
    <a:srgbClr val="99CCFF"/>
    <a:srgbClr val="FBD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2023/11/13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2023/11/13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2023/11/13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2023/11/13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2023/11/13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2023/11/13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2023/11/13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2023/11/13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2023/11/13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2023/11/13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2023/11/13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2023/11/13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2023/11/13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57B5030-7353-76C3-6087-A3F223E2D5AC}"/>
              </a:ext>
            </a:extLst>
          </p:cNvPr>
          <p:cNvSpPr txBox="1"/>
          <p:nvPr/>
        </p:nvSpPr>
        <p:spPr>
          <a:xfrm>
            <a:off x="388770" y="4441374"/>
            <a:ext cx="72907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dirty="0">
                <a:solidFill>
                  <a:srgbClr val="7030A0"/>
                </a:solidFill>
              </a:rPr>
              <a:t>手ぶらでＢＢＱをしよう！</a:t>
            </a:r>
          </a:p>
        </p:txBody>
      </p:sp>
      <p:sp>
        <p:nvSpPr>
          <p:cNvPr id="4" name="八角形 3">
            <a:extLst>
              <a:ext uri="{FF2B5EF4-FFF2-40B4-BE49-F238E27FC236}">
                <a16:creationId xmlns:a16="http://schemas.microsoft.com/office/drawing/2014/main" id="{1AA38654-2DBB-A6CD-FE92-59E02D538343}"/>
              </a:ext>
            </a:extLst>
          </p:cNvPr>
          <p:cNvSpPr/>
          <p:nvPr/>
        </p:nvSpPr>
        <p:spPr>
          <a:xfrm>
            <a:off x="3086100" y="5814204"/>
            <a:ext cx="2971800" cy="542147"/>
          </a:xfrm>
          <a:prstGeom prst="octagon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桃川公園管理事務所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BCC6AF9-C215-3DFD-37B8-B3C28D53B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" y="875649"/>
            <a:ext cx="8096250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4456DE-21C4-7E6F-91D2-AB4111407055}"/>
              </a:ext>
            </a:extLst>
          </p:cNvPr>
          <p:cNvSpPr txBox="1"/>
          <p:nvPr/>
        </p:nvSpPr>
        <p:spPr>
          <a:xfrm>
            <a:off x="436604" y="348781"/>
            <a:ext cx="34483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ＢＢＱは面倒？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42B34E9-0F62-4743-5F88-B78E9AEB81E2}"/>
              </a:ext>
            </a:extLst>
          </p:cNvPr>
          <p:cNvSpPr txBox="1"/>
          <p:nvPr/>
        </p:nvSpPr>
        <p:spPr>
          <a:xfrm>
            <a:off x="1191107" y="3445670"/>
            <a:ext cx="6761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u="sng" dirty="0">
                <a:solidFill>
                  <a:srgbClr val="FF0000"/>
                </a:solidFill>
              </a:rPr>
              <a:t>５日前までの予約</a:t>
            </a:r>
            <a:r>
              <a:rPr kumimoji="1" lang="ja-JP" altLang="en-US" sz="3600" dirty="0"/>
              <a:t>ですべて不要！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502F1A9F-AA50-A825-9726-50D0F5F7D52E}"/>
              </a:ext>
            </a:extLst>
          </p:cNvPr>
          <p:cNvSpPr/>
          <p:nvPr/>
        </p:nvSpPr>
        <p:spPr>
          <a:xfrm>
            <a:off x="436604" y="1580759"/>
            <a:ext cx="2565388" cy="1302589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買い出し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590590DD-C4FA-C96F-A9F4-401EC308D4CA}"/>
              </a:ext>
            </a:extLst>
          </p:cNvPr>
          <p:cNvSpPr/>
          <p:nvPr/>
        </p:nvSpPr>
        <p:spPr>
          <a:xfrm>
            <a:off x="6142007" y="1580759"/>
            <a:ext cx="2565388" cy="1302589"/>
          </a:xfrm>
          <a:prstGeom prst="round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片付け</a:t>
            </a: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21B4A075-ABC3-B18C-4A45-D1FEA1A08F75}"/>
              </a:ext>
            </a:extLst>
          </p:cNvPr>
          <p:cNvSpPr/>
          <p:nvPr/>
        </p:nvSpPr>
        <p:spPr>
          <a:xfrm>
            <a:off x="3289306" y="1580759"/>
            <a:ext cx="2565388" cy="1302589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火起こし</a:t>
            </a:r>
          </a:p>
        </p:txBody>
      </p:sp>
      <p:sp>
        <p:nvSpPr>
          <p:cNvPr id="18" name="矢印: 五方向 17">
            <a:extLst>
              <a:ext uri="{FF2B5EF4-FFF2-40B4-BE49-F238E27FC236}">
                <a16:creationId xmlns:a16="http://schemas.microsoft.com/office/drawing/2014/main" id="{7CEFD9FF-CDAE-5B7F-D548-47872B828BA3}"/>
              </a:ext>
            </a:extLst>
          </p:cNvPr>
          <p:cNvSpPr/>
          <p:nvPr/>
        </p:nvSpPr>
        <p:spPr>
          <a:xfrm>
            <a:off x="436604" y="4967683"/>
            <a:ext cx="2915728" cy="1187593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予約方法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682015E-FE4F-2AF8-4C64-DADBA732AE88}"/>
              </a:ext>
            </a:extLst>
          </p:cNvPr>
          <p:cNvSpPr txBox="1"/>
          <p:nvPr/>
        </p:nvSpPr>
        <p:spPr>
          <a:xfrm>
            <a:off x="3949790" y="4868983"/>
            <a:ext cx="224773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ＷＥＢサイト</a:t>
            </a:r>
            <a:endParaRPr kumimoji="1" lang="en-US" altLang="ja-JP" sz="28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電話</a:t>
            </a:r>
            <a:endParaRPr kumimoji="1" lang="en-US" altLang="ja-JP" sz="28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メール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2957878E-FB6E-C18F-5546-3AA7535F80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165832"/>
              </p:ext>
            </p:extLst>
          </p:nvPr>
        </p:nvGraphicFramePr>
        <p:xfrm>
          <a:off x="436604" y="1623838"/>
          <a:ext cx="4867743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0219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3337524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期間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３月～１１月</a:t>
                      </a:r>
                      <a:endParaRPr kumimoji="1" lang="en-US" altLang="ja-JP" sz="32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4885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１０時～１５時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1983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200" dirty="0"/>
                        <a:t>料金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平日　２，３００円</a:t>
                      </a:r>
                      <a:endParaRPr kumimoji="1" lang="en-US" altLang="ja-JP" sz="3200" dirty="0"/>
                    </a:p>
                    <a:p>
                      <a:r>
                        <a:rPr kumimoji="1" lang="ja-JP" altLang="en-US" sz="3200" dirty="0"/>
                        <a:t>休日　２，８００円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265A768-C6F2-F904-900B-9D89E918F3FB}"/>
              </a:ext>
            </a:extLst>
          </p:cNvPr>
          <p:cNvSpPr txBox="1"/>
          <p:nvPr/>
        </p:nvSpPr>
        <p:spPr>
          <a:xfrm>
            <a:off x="436604" y="310551"/>
            <a:ext cx="3130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利用について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7CE0E58-90D1-4DEA-D464-F81F4D645B62}"/>
              </a:ext>
            </a:extLst>
          </p:cNvPr>
          <p:cNvSpPr/>
          <p:nvPr/>
        </p:nvSpPr>
        <p:spPr>
          <a:xfrm>
            <a:off x="1663227" y="4454279"/>
            <a:ext cx="5817547" cy="16667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詳細はＷＥＢサイトをごらんください！</a:t>
            </a:r>
            <a:endParaRPr kumimoji="1" lang="en-US" altLang="ja-JP" sz="2000" dirty="0"/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「桃川公園ＢＢＱ」で検索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281B083-2A0E-888A-D03F-B9C197E136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760" y="1798014"/>
            <a:ext cx="3124636" cy="187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127</TotalTime>
  <Words>69</Words>
  <Application>Microsoft Office PowerPoint</Application>
  <PresentationFormat>画面に合わせる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日本情報処理検定協会(fh)</dc:creator>
  <dcterms:created xsi:type="dcterms:W3CDTF">2022-08-08T04:45:27Z</dcterms:created>
  <dcterms:modified xsi:type="dcterms:W3CDTF">2023-11-13T06:55:58Z</dcterms:modified>
</cp:coreProperties>
</file>