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CCECFF"/>
    <a:srgbClr val="CCFFCC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44D929-F087-7AC9-0B28-79E5154C5ADC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5055FB7-7F76-8427-F70F-F56864268817}"/>
              </a:ext>
            </a:extLst>
          </p:cNvPr>
          <p:cNvSpPr txBox="1"/>
          <p:nvPr/>
        </p:nvSpPr>
        <p:spPr>
          <a:xfrm>
            <a:off x="1009166" y="4074309"/>
            <a:ext cx="71256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人間の耳には聞こえない</a:t>
            </a:r>
            <a:r>
              <a:rPr kumimoji="1" lang="ja-JP" altLang="en-US" sz="2800" u="sng" dirty="0">
                <a:solidFill>
                  <a:srgbClr val="7030A0"/>
                </a:solidFill>
              </a:rPr>
              <a:t>超高周波</a:t>
            </a:r>
            <a:r>
              <a:rPr kumimoji="1" lang="ja-JP" altLang="en-US" sz="2800" dirty="0"/>
              <a:t>を含む音が</a:t>
            </a:r>
            <a:endParaRPr kumimoji="1" lang="en-US" altLang="ja-JP" sz="2800" dirty="0"/>
          </a:p>
          <a:p>
            <a:r>
              <a:rPr kumimoji="1" lang="ja-JP" altLang="en-US" sz="2800" dirty="0"/>
              <a:t>脳機能を高めさまざまな効果をもたらす</a:t>
            </a:r>
            <a:endParaRPr kumimoji="1" lang="en-US" altLang="ja-JP" sz="28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73A3B9E-3F02-6D93-F5C7-9159558FD296}"/>
              </a:ext>
            </a:extLst>
          </p:cNvPr>
          <p:cNvSpPr/>
          <p:nvPr/>
        </p:nvSpPr>
        <p:spPr>
          <a:xfrm>
            <a:off x="588753" y="914399"/>
            <a:ext cx="7966494" cy="236220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ln w="0"/>
                <a:solidFill>
                  <a:schemeClr val="bg1"/>
                </a:solidFill>
                <a:latin typeface="+mn-ea"/>
              </a:rPr>
              <a:t>ハイパーソニック</a:t>
            </a:r>
            <a:r>
              <a:rPr kumimoji="1" lang="ja-JP" altLang="en-US" sz="4400" dirty="0">
                <a:solidFill>
                  <a:schemeClr val="bg1"/>
                </a:solidFill>
                <a:latin typeface="+mn-ea"/>
              </a:rPr>
              <a:t>・サウンド</a:t>
            </a:r>
            <a:endParaRPr kumimoji="1" lang="en-US" altLang="ja-JP" sz="4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C4E65EDD-B918-2E86-A0F3-5602D507EBE4}"/>
              </a:ext>
            </a:extLst>
          </p:cNvPr>
          <p:cNvSpPr/>
          <p:nvPr/>
        </p:nvSpPr>
        <p:spPr>
          <a:xfrm>
            <a:off x="5712125" y="5826125"/>
            <a:ext cx="2843122" cy="6413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こまり公園広報</a:t>
            </a:r>
          </a:p>
        </p:txBody>
      </p:sp>
    </p:spTree>
    <p:extLst>
      <p:ext uri="{BB962C8B-B14F-4D97-AF65-F5344CB8AC3E}">
        <p14:creationId xmlns:p14="http://schemas.microsoft.com/office/powerpoint/2010/main" val="113918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CE2027F-5C70-84E6-0A0E-4563EE417D15}"/>
              </a:ext>
            </a:extLst>
          </p:cNvPr>
          <p:cNvSpPr txBox="1"/>
          <p:nvPr/>
        </p:nvSpPr>
        <p:spPr>
          <a:xfrm>
            <a:off x="4009667" y="1008223"/>
            <a:ext cx="40527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>
                <a:latin typeface="+mn-ea"/>
              </a:rPr>
              <a:t>健康増進</a:t>
            </a:r>
            <a:endParaRPr kumimoji="1" lang="en-US" altLang="ja-JP" sz="3600" i="1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>
                <a:latin typeface="+mn-ea"/>
              </a:rPr>
              <a:t>ストレス軽減　など</a:t>
            </a:r>
            <a:endParaRPr kumimoji="1" lang="en-US" altLang="ja-JP" sz="3600" i="1" dirty="0">
              <a:latin typeface="+mn-ea"/>
            </a:endParaRPr>
          </a:p>
        </p:txBody>
      </p:sp>
      <p:sp>
        <p:nvSpPr>
          <p:cNvPr id="13" name="八角形 12">
            <a:extLst>
              <a:ext uri="{FF2B5EF4-FFF2-40B4-BE49-F238E27FC236}">
                <a16:creationId xmlns:a16="http://schemas.microsoft.com/office/drawing/2014/main" id="{658A19D7-386C-92BF-A75D-758E93770408}"/>
              </a:ext>
            </a:extLst>
          </p:cNvPr>
          <p:cNvSpPr/>
          <p:nvPr/>
        </p:nvSpPr>
        <p:spPr>
          <a:xfrm>
            <a:off x="510953" y="879977"/>
            <a:ext cx="2829147" cy="1456823"/>
          </a:xfrm>
          <a:prstGeom prst="octagon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4400" b="1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効果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5B058EE-E685-D60C-FD88-2FA043269FBB}"/>
              </a:ext>
            </a:extLst>
          </p:cNvPr>
          <p:cNvSpPr/>
          <p:nvPr/>
        </p:nvSpPr>
        <p:spPr>
          <a:xfrm>
            <a:off x="510953" y="3472648"/>
            <a:ext cx="3751200" cy="1663700"/>
          </a:xfrm>
          <a:prstGeom prst="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自然環境</a:t>
            </a:r>
            <a:endParaRPr kumimoji="1" lang="en-US" altLang="ja-JP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2400" dirty="0"/>
              <a:t>川のせせらぎ・鳥の声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C335136-46AD-6CC0-C015-D88A78A67FDC}"/>
              </a:ext>
            </a:extLst>
          </p:cNvPr>
          <p:cNvSpPr/>
          <p:nvPr/>
        </p:nvSpPr>
        <p:spPr>
          <a:xfrm>
            <a:off x="4881849" y="3462177"/>
            <a:ext cx="3751200" cy="16637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音楽</a:t>
            </a:r>
            <a:endParaRPr kumimoji="1" lang="en-US" altLang="ja-JP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2400" dirty="0"/>
              <a:t>チェンバロ・民族合唱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66BA358-0F87-2807-A657-8E760E847D9A}"/>
              </a:ext>
            </a:extLst>
          </p:cNvPr>
          <p:cNvSpPr txBox="1"/>
          <p:nvPr/>
        </p:nvSpPr>
        <p:spPr>
          <a:xfrm>
            <a:off x="4572000" y="5618944"/>
            <a:ext cx="4206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園内で体験してみましょう！</a:t>
            </a:r>
          </a:p>
        </p:txBody>
      </p:sp>
    </p:spTree>
    <p:extLst>
      <p:ext uri="{BB962C8B-B14F-4D97-AF65-F5344CB8AC3E}">
        <p14:creationId xmlns:p14="http://schemas.microsoft.com/office/powerpoint/2010/main" val="38705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292</TotalTime>
  <Words>56</Words>
  <Application>Microsoft Office PowerPoint</Application>
  <PresentationFormat>画面に合わせる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cp:lastPrinted>2023-07-24T04:49:46Z</cp:lastPrinted>
  <dcterms:created xsi:type="dcterms:W3CDTF">2023-07-03T00:55:40Z</dcterms:created>
  <dcterms:modified xsi:type="dcterms:W3CDTF">2023-10-17T06:08:58Z</dcterms:modified>
</cp:coreProperties>
</file>