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CCCC"/>
    <a:srgbClr val="99CCFF"/>
    <a:srgbClr val="FFFFCC"/>
    <a:srgbClr val="FF6699"/>
    <a:srgbClr val="CCECFF"/>
    <a:srgbClr val="CCFFCC"/>
    <a:srgbClr val="FF99FF"/>
    <a:srgbClr val="FF99CC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5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D3DA2E-07A4-4F2A-9C8F-F11E45AB7272}" type="datetimeFigureOut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7DB3F9-C50E-426B-958C-4A2B94803A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6860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93B43-71C4-4578-AEFA-07456FE22FE2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FCE-6E06-4565-B611-EE0F71F1144F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FDF45-9406-4A1A-B0FD-EBEE1C8D94E5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A6342-B338-4F9E-9A66-E87B2A96B6FB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3DFF4-6E78-4DF9-B503-326BBD85ECAE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5850B-9538-42B2-A549-5AC0DE98AA48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0B0FB-B627-4C95-A01A-AFB074C84B6F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5C8DC-E711-471A-9D23-AC8B7DD961BD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C4CE0-829C-4800-A0FE-CD8B3B6955C8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DED01-CF14-4156-AE7D-1AE88313D27F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6B81F-1D68-4CBB-8563-19CE000D90DD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79561-F520-4514-AA07-3B5CA0A583B2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1642E2FB-0269-8400-5C7F-357719C99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E7EF738-1216-85D8-316A-4D8BAFA07D0F}"/>
              </a:ext>
            </a:extLst>
          </p:cNvPr>
          <p:cNvSpPr txBox="1"/>
          <p:nvPr/>
        </p:nvSpPr>
        <p:spPr>
          <a:xfrm>
            <a:off x="1210343" y="2172359"/>
            <a:ext cx="672331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600" i="1" dirty="0"/>
              <a:t>インターネット環境</a:t>
            </a:r>
          </a:p>
        </p:txBody>
      </p:sp>
      <p:sp>
        <p:nvSpPr>
          <p:cNvPr id="8" name="四角形: 角度付き 7">
            <a:extLst>
              <a:ext uri="{FF2B5EF4-FFF2-40B4-BE49-F238E27FC236}">
                <a16:creationId xmlns:a16="http://schemas.microsoft.com/office/drawing/2014/main" id="{7B47DAEA-421A-6E11-69BB-B0AF8B5681A2}"/>
              </a:ext>
            </a:extLst>
          </p:cNvPr>
          <p:cNvSpPr/>
          <p:nvPr/>
        </p:nvSpPr>
        <p:spPr>
          <a:xfrm>
            <a:off x="1945257" y="907953"/>
            <a:ext cx="5253487" cy="845389"/>
          </a:xfrm>
          <a:prstGeom prst="bevel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rgbClr val="FF0066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お部屋選びワンポイント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51675903-290C-C25B-E7E8-A50FD09780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0839" y="3432946"/>
            <a:ext cx="5182323" cy="3105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D5974DAF-D640-8BC3-A9A1-8B69A7E2E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5595680-1099-C990-1D6F-D84230755AFA}"/>
              </a:ext>
            </a:extLst>
          </p:cNvPr>
          <p:cNvSpPr txBox="1"/>
          <p:nvPr/>
        </p:nvSpPr>
        <p:spPr>
          <a:xfrm>
            <a:off x="1749753" y="1877050"/>
            <a:ext cx="56444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インターネット環境が整備されている</a:t>
            </a:r>
          </a:p>
        </p:txBody>
      </p:sp>
      <p:graphicFrame>
        <p:nvGraphicFramePr>
          <p:cNvPr id="15" name="表 14">
            <a:extLst>
              <a:ext uri="{FF2B5EF4-FFF2-40B4-BE49-F238E27FC236}">
                <a16:creationId xmlns:a16="http://schemas.microsoft.com/office/drawing/2014/main" id="{614982BC-BBD9-40E6-B50F-2442AA1D20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1474994"/>
              </p:ext>
            </p:extLst>
          </p:nvPr>
        </p:nvGraphicFramePr>
        <p:xfrm>
          <a:off x="1648706" y="2819457"/>
          <a:ext cx="5846589" cy="1280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4968">
                  <a:extLst>
                    <a:ext uri="{9D8B030D-6E8A-4147-A177-3AD203B41FA5}">
                      <a16:colId xmlns:a16="http://schemas.microsoft.com/office/drawing/2014/main" val="2432205056"/>
                    </a:ext>
                  </a:extLst>
                </a:gridCol>
                <a:gridCol w="4201621">
                  <a:extLst>
                    <a:ext uri="{9D8B030D-6E8A-4147-A177-3AD203B41FA5}">
                      <a16:colId xmlns:a16="http://schemas.microsoft.com/office/drawing/2014/main" val="610356111"/>
                    </a:ext>
                  </a:extLst>
                </a:gridCol>
              </a:tblGrid>
              <a:tr h="390897">
                <a:tc>
                  <a:txBody>
                    <a:bodyPr/>
                    <a:lstStyle/>
                    <a:p>
                      <a:pPr algn="l"/>
                      <a:r>
                        <a:rPr lang="ja-JP" altLang="en-US" sz="2400" dirty="0">
                          <a:solidFill>
                            <a:srgbClr val="00B050"/>
                          </a:solidFill>
                        </a:rPr>
                        <a:t>メリット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2400" dirty="0">
                          <a:solidFill>
                            <a:schemeClr val="tx1"/>
                          </a:solidFill>
                        </a:rPr>
                        <a:t>入居後すぐに利用できる</a:t>
                      </a:r>
                      <a:endParaRPr lang="en-US" altLang="ja-JP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3537597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ja-JP" altLang="en-US" sz="2400" dirty="0">
                          <a:solidFill>
                            <a:srgbClr val="FF0000"/>
                          </a:solidFill>
                        </a:rPr>
                        <a:t>デメリット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2400" dirty="0">
                          <a:solidFill>
                            <a:schemeClr val="tx1"/>
                          </a:solidFill>
                        </a:rPr>
                        <a:t>回線が混み合うことがある</a:t>
                      </a:r>
                      <a:endParaRPr lang="en-US" altLang="ja-JP" sz="24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2400" dirty="0">
                          <a:solidFill>
                            <a:schemeClr val="tx1"/>
                          </a:solidFill>
                        </a:rPr>
                        <a:t>プロバイダーを選べない</a:t>
                      </a:r>
                      <a:endParaRPr lang="en-US" altLang="ja-JP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9977599"/>
                  </a:ext>
                </a:extLst>
              </a:tr>
            </a:tbl>
          </a:graphicData>
        </a:graphic>
      </p:graphicFrame>
      <p:sp>
        <p:nvSpPr>
          <p:cNvPr id="20" name="八角形 19">
            <a:extLst>
              <a:ext uri="{FF2B5EF4-FFF2-40B4-BE49-F238E27FC236}">
                <a16:creationId xmlns:a16="http://schemas.microsoft.com/office/drawing/2014/main" id="{1E3A5BB0-6A3F-D7FF-E4FA-0900A42757FE}"/>
              </a:ext>
            </a:extLst>
          </p:cNvPr>
          <p:cNvSpPr/>
          <p:nvPr/>
        </p:nvSpPr>
        <p:spPr>
          <a:xfrm>
            <a:off x="444500" y="520700"/>
            <a:ext cx="4495800" cy="937164"/>
          </a:xfrm>
          <a:prstGeom prst="octagon">
            <a:avLst/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無料物件</a:t>
            </a:r>
          </a:p>
        </p:txBody>
      </p:sp>
      <p:sp>
        <p:nvSpPr>
          <p:cNvPr id="21" name="楕円 20">
            <a:extLst>
              <a:ext uri="{FF2B5EF4-FFF2-40B4-BE49-F238E27FC236}">
                <a16:creationId xmlns:a16="http://schemas.microsoft.com/office/drawing/2014/main" id="{7BD7AC4C-68E1-0EA8-86EA-772B8DA95FF5}"/>
              </a:ext>
            </a:extLst>
          </p:cNvPr>
          <p:cNvSpPr/>
          <p:nvPr/>
        </p:nvSpPr>
        <p:spPr>
          <a:xfrm>
            <a:off x="444500" y="4765928"/>
            <a:ext cx="5080959" cy="1280160"/>
          </a:xfrm>
          <a:prstGeom prst="ellipse">
            <a:avLst/>
          </a:prstGeom>
          <a:solidFill>
            <a:srgbClr val="FF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設定方法や接続方式などは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物件により異なります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731BFD9D-180B-F453-0A96-927F4CE07D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8319" y="4589862"/>
            <a:ext cx="2057687" cy="1629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34B39809-EDF0-989B-7D71-D47D1B973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32783" y="6356351"/>
            <a:ext cx="2057400" cy="365125"/>
          </a:xfrm>
        </p:spPr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八角形 6">
            <a:extLst>
              <a:ext uri="{FF2B5EF4-FFF2-40B4-BE49-F238E27FC236}">
                <a16:creationId xmlns:a16="http://schemas.microsoft.com/office/drawing/2014/main" id="{B9F057DD-0A9A-9745-3B17-EE911CAC1E8E}"/>
              </a:ext>
            </a:extLst>
          </p:cNvPr>
          <p:cNvSpPr/>
          <p:nvPr/>
        </p:nvSpPr>
        <p:spPr>
          <a:xfrm>
            <a:off x="444500" y="520700"/>
            <a:ext cx="4495800" cy="937164"/>
          </a:xfrm>
          <a:prstGeom prst="octagon">
            <a:avLst/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対応物件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40042A3-0612-3428-C17A-1FC8B7335B30}"/>
              </a:ext>
            </a:extLst>
          </p:cNvPr>
          <p:cNvSpPr txBox="1"/>
          <p:nvPr/>
        </p:nvSpPr>
        <p:spPr>
          <a:xfrm>
            <a:off x="4075624" y="2965852"/>
            <a:ext cx="325762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工事の有無</a:t>
            </a:r>
            <a:endParaRPr kumimoji="1" lang="en-US" altLang="ja-JP" sz="24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対応エリアか</a:t>
            </a:r>
            <a:endParaRPr kumimoji="1" lang="en-US" altLang="ja-JP" sz="24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費用はどのくらいか</a:t>
            </a:r>
            <a:endParaRPr kumimoji="1" lang="en-US" altLang="ja-JP" sz="24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F66AC4C-C2ED-06BE-CD27-944A1DEF8B76}"/>
              </a:ext>
            </a:extLst>
          </p:cNvPr>
          <p:cNvSpPr txBox="1"/>
          <p:nvPr/>
        </p:nvSpPr>
        <p:spPr>
          <a:xfrm>
            <a:off x="977106" y="1877050"/>
            <a:ext cx="71897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契約や工事の手配は入居者が行う必要がある</a:t>
            </a:r>
          </a:p>
        </p:txBody>
      </p:sp>
      <p:sp>
        <p:nvSpPr>
          <p:cNvPr id="19" name="四角形: メモ 18">
            <a:extLst>
              <a:ext uri="{FF2B5EF4-FFF2-40B4-BE49-F238E27FC236}">
                <a16:creationId xmlns:a16="http://schemas.microsoft.com/office/drawing/2014/main" id="{D9031C43-CF81-840D-E766-FF849A8B9871}"/>
              </a:ext>
            </a:extLst>
          </p:cNvPr>
          <p:cNvSpPr/>
          <p:nvPr/>
        </p:nvSpPr>
        <p:spPr>
          <a:xfrm>
            <a:off x="4261449" y="4943892"/>
            <a:ext cx="4438051" cy="1200329"/>
          </a:xfrm>
          <a:prstGeom prst="foldedCorne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u="sng" dirty="0">
                <a:solidFill>
                  <a:srgbClr val="FF0000"/>
                </a:solidFill>
              </a:rPr>
              <a:t>契約前</a:t>
            </a:r>
            <a:r>
              <a:rPr kumimoji="1" lang="ja-JP" altLang="en-US" sz="2400" dirty="0"/>
              <a:t>に確認しましょう！</a:t>
            </a:r>
          </a:p>
        </p:txBody>
      </p:sp>
      <p:sp>
        <p:nvSpPr>
          <p:cNvPr id="3" name="矢印: 右 2">
            <a:extLst>
              <a:ext uri="{FF2B5EF4-FFF2-40B4-BE49-F238E27FC236}">
                <a16:creationId xmlns:a16="http://schemas.microsoft.com/office/drawing/2014/main" id="{EA068572-C2D9-05C3-E681-3ADBC8B3E35E}"/>
              </a:ext>
            </a:extLst>
          </p:cNvPr>
          <p:cNvSpPr/>
          <p:nvPr/>
        </p:nvSpPr>
        <p:spPr>
          <a:xfrm>
            <a:off x="444500" y="2965852"/>
            <a:ext cx="3325243" cy="1200329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選び方のポイント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2442B665-CFF1-ACD4-CA6D-2E2D3D8636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066" y="4731763"/>
            <a:ext cx="3505689" cy="1629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3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426</TotalTime>
  <Words>79</Words>
  <Application>Microsoft Office PowerPoint</Application>
  <PresentationFormat>画面に合わせる (4:3)</PresentationFormat>
  <Paragraphs>22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日本情報処理検定協会; 日本情報処理検定協会(fh)</dc:creator>
  <dcterms:created xsi:type="dcterms:W3CDTF">2022-08-08T04:45:27Z</dcterms:created>
  <dcterms:modified xsi:type="dcterms:W3CDTF">2023-10-18T06:31:53Z</dcterms:modified>
</cp:coreProperties>
</file>