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99"/>
    <a:srgbClr val="FF99CC"/>
    <a:srgbClr val="FFCCFF"/>
    <a:srgbClr val="FF6699"/>
    <a:srgbClr val="CCCCFF"/>
    <a:srgbClr val="FFFFCC"/>
    <a:srgbClr val="CCE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5E0B61D-C2B0-2547-C6ED-3B97BF20DA17}"/>
              </a:ext>
            </a:extLst>
          </p:cNvPr>
          <p:cNvSpPr txBox="1"/>
          <p:nvPr/>
        </p:nvSpPr>
        <p:spPr>
          <a:xfrm>
            <a:off x="414068" y="982027"/>
            <a:ext cx="45432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rgbClr val="FF6699"/>
                </a:solidFill>
              </a:rPr>
              <a:t>新生活を迎える方必見！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E07038F-49B8-E361-7C48-2E37DCB9887F}"/>
              </a:ext>
            </a:extLst>
          </p:cNvPr>
          <p:cNvSpPr/>
          <p:nvPr/>
        </p:nvSpPr>
        <p:spPr>
          <a:xfrm>
            <a:off x="1168879" y="1990880"/>
            <a:ext cx="6806242" cy="2422203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１人暮らし向け</a:t>
            </a:r>
            <a:endParaRPr kumimoji="1" lang="en-US" altLang="ja-JP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家電セットのご案内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A2F7C16-63A8-3376-BCD6-D2844A81EBE8}"/>
              </a:ext>
            </a:extLst>
          </p:cNvPr>
          <p:cNvSpPr txBox="1"/>
          <p:nvPr/>
        </p:nvSpPr>
        <p:spPr>
          <a:xfrm>
            <a:off x="414068" y="4675517"/>
            <a:ext cx="25394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冷蔵庫</a:t>
            </a:r>
            <a:endParaRPr kumimoji="1"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洗濯機</a:t>
            </a:r>
            <a:endParaRPr kumimoji="1" lang="en-US" altLang="ja-JP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電子レンジ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4AB4EF-84BB-1251-9285-4522312E7DD0}"/>
              </a:ext>
            </a:extLst>
          </p:cNvPr>
          <p:cNvSpPr txBox="1"/>
          <p:nvPr/>
        </p:nvSpPr>
        <p:spPr>
          <a:xfrm>
            <a:off x="3637621" y="5106404"/>
            <a:ext cx="49503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i="1" dirty="0">
                <a:solidFill>
                  <a:srgbClr val="FF0000"/>
                </a:solidFill>
              </a:rPr>
              <a:t>セットで４９，８００円～</a:t>
            </a:r>
          </a:p>
        </p:txBody>
      </p:sp>
    </p:spTree>
    <p:extLst>
      <p:ext uri="{BB962C8B-B14F-4D97-AF65-F5344CB8AC3E}">
        <p14:creationId xmlns:p14="http://schemas.microsoft.com/office/powerpoint/2010/main" val="3891797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242E4F5-F5B9-02F2-68E4-B65D221D254F}"/>
              </a:ext>
            </a:extLst>
          </p:cNvPr>
          <p:cNvSpPr txBox="1"/>
          <p:nvPr/>
        </p:nvSpPr>
        <p:spPr>
          <a:xfrm>
            <a:off x="284672" y="362482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必要な家電</a:t>
            </a:r>
            <a:r>
              <a:rPr kumimoji="1" lang="ja-JP" altLang="en-US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をセットにプラス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DC7F7D5-9F26-3051-D2E1-4E6278A9F0E4}"/>
              </a:ext>
            </a:extLst>
          </p:cNvPr>
          <p:cNvSpPr/>
          <p:nvPr/>
        </p:nvSpPr>
        <p:spPr>
          <a:xfrm>
            <a:off x="1971442" y="3627288"/>
            <a:ext cx="2390400" cy="141473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rgbClr val="0070C0"/>
                </a:solidFill>
              </a:rPr>
              <a:t>電気ケトル</a:t>
            </a:r>
            <a:endParaRPr kumimoji="1" lang="ja-JP" altLang="en-US" sz="2800" dirty="0">
              <a:solidFill>
                <a:srgbClr val="0070C0"/>
              </a:solidFill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695755D-1794-D46A-53D1-548D49836F9C}"/>
              </a:ext>
            </a:extLst>
          </p:cNvPr>
          <p:cNvSpPr/>
          <p:nvPr/>
        </p:nvSpPr>
        <p:spPr>
          <a:xfrm>
            <a:off x="4782158" y="3627220"/>
            <a:ext cx="2390400" cy="141473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トースター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49AF055A-55D3-595C-A806-3CCEE7A146F0}"/>
              </a:ext>
            </a:extLst>
          </p:cNvPr>
          <p:cNvSpPr/>
          <p:nvPr/>
        </p:nvSpPr>
        <p:spPr>
          <a:xfrm>
            <a:off x="566525" y="1677480"/>
            <a:ext cx="2389517" cy="14148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炊飯器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CE16102A-043E-7F10-DBC4-7715F568AF83}"/>
              </a:ext>
            </a:extLst>
          </p:cNvPr>
          <p:cNvSpPr/>
          <p:nvPr/>
        </p:nvSpPr>
        <p:spPr>
          <a:xfrm>
            <a:off x="6187076" y="1677480"/>
            <a:ext cx="2390400" cy="14148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掃除機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DA100579-0843-AC89-1C5A-4C6DA735A5CB}"/>
              </a:ext>
            </a:extLst>
          </p:cNvPr>
          <p:cNvSpPr/>
          <p:nvPr/>
        </p:nvSpPr>
        <p:spPr>
          <a:xfrm>
            <a:off x="3376359" y="1677480"/>
            <a:ext cx="2390400" cy="14148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70C0"/>
                </a:solidFill>
              </a:rPr>
              <a:t>テレビ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F78AB1A-7A01-11B1-10B9-E94EB2E4B906}"/>
              </a:ext>
            </a:extLst>
          </p:cNvPr>
          <p:cNvSpPr txBox="1"/>
          <p:nvPr/>
        </p:nvSpPr>
        <p:spPr>
          <a:xfrm>
            <a:off x="940236" y="5710687"/>
            <a:ext cx="7263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間取りやスペースを把握してから購入しましょう！</a:t>
            </a:r>
          </a:p>
        </p:txBody>
      </p:sp>
    </p:spTree>
    <p:extLst>
      <p:ext uri="{BB962C8B-B14F-4D97-AF65-F5344CB8AC3E}">
        <p14:creationId xmlns:p14="http://schemas.microsoft.com/office/powerpoint/2010/main" val="38705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215</TotalTime>
  <Words>46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日本情報処理検定協会; 日本情報処理検定協会(S.N)</dc:creator>
  <dcterms:created xsi:type="dcterms:W3CDTF">2023-07-03T00:55:40Z</dcterms:created>
  <dcterms:modified xsi:type="dcterms:W3CDTF">2023-10-17T05:32:07Z</dcterms:modified>
</cp:coreProperties>
</file>