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96633"/>
    <a:srgbClr val="FFCC99"/>
    <a:srgbClr val="FFFFCC"/>
    <a:srgbClr val="FFCCCC"/>
    <a:srgbClr val="FFCCFF"/>
    <a:srgbClr val="CCCCFF"/>
    <a:srgbClr val="CCFFCC"/>
    <a:srgbClr val="CCECFF"/>
    <a:srgbClr val="F6FC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B359E0-BCC4-BCE0-0195-92B1BBEC37BD}"/>
              </a:ext>
            </a:extLst>
          </p:cNvPr>
          <p:cNvSpPr txBox="1"/>
          <p:nvPr/>
        </p:nvSpPr>
        <p:spPr>
          <a:xfrm>
            <a:off x="2863840" y="973890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新しい食のスタイル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C2B1A3-D2F6-2CB1-13AD-A98C09326954}"/>
              </a:ext>
            </a:extLst>
          </p:cNvPr>
          <p:cNvSpPr txBox="1"/>
          <p:nvPr/>
        </p:nvSpPr>
        <p:spPr>
          <a:xfrm>
            <a:off x="1216755" y="1692361"/>
            <a:ext cx="67104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プラントベースフード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9A7FB21-E397-4043-5803-FAA021092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3334947"/>
            <a:ext cx="52387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AC9A2E0-FCD5-EEFC-2B80-6DF23E6C9D93}"/>
              </a:ext>
            </a:extLst>
          </p:cNvPr>
          <p:cNvSpPr txBox="1"/>
          <p:nvPr/>
        </p:nvSpPr>
        <p:spPr>
          <a:xfrm>
            <a:off x="454171" y="1820173"/>
            <a:ext cx="70375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i="0" dirty="0">
                <a:solidFill>
                  <a:srgbClr val="0070C0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</a:rPr>
              <a:t>植物由来</a:t>
            </a:r>
            <a:r>
              <a:rPr lang="ja-JP" altLang="en-US" sz="2800" b="1" i="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</a:rPr>
              <a:t>の原材料を使用した食品</a:t>
            </a:r>
            <a:endParaRPr lang="en-US" altLang="ja-JP" sz="2800" b="1" i="0" dirty="0">
              <a:effectLst/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b="1" i="0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</a:rPr>
              <a:t>肉や魚を再現して作られていることが特徴</a:t>
            </a:r>
            <a:endParaRPr kumimoji="1" lang="ja-JP" altLang="en-US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06E3F234-C2B3-9E92-A70C-34F642A5C540}"/>
              </a:ext>
            </a:extLst>
          </p:cNvPr>
          <p:cNvSpPr/>
          <p:nvPr/>
        </p:nvSpPr>
        <p:spPr>
          <a:xfrm>
            <a:off x="1591353" y="448573"/>
            <a:ext cx="5961294" cy="954107"/>
          </a:xfrm>
          <a:prstGeom prst="octagon">
            <a:avLst/>
          </a:prstGeom>
          <a:solidFill>
            <a:srgbClr val="9966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プラントベースフードとは？</a:t>
            </a: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18142A11-33F9-F125-2EF8-A1BE9D42F4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268072"/>
              </p:ext>
            </p:extLst>
          </p:nvPr>
        </p:nvGraphicFramePr>
        <p:xfrm>
          <a:off x="1563558" y="3191773"/>
          <a:ext cx="6016885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1143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3135742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sz="32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b="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○</a:t>
                      </a:r>
                      <a:endParaRPr kumimoji="1" lang="en-US" altLang="ja-JP" sz="32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latin typeface="+mn-ea"/>
                          <a:ea typeface="+mn-ea"/>
                        </a:rPr>
                        <a:t>肉・魚・卵など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b="0" dirty="0">
                          <a:latin typeface="+mn-ea"/>
                          <a:ea typeface="+mn-ea"/>
                        </a:rPr>
                        <a:t>ナッツ・豆類など</a:t>
                      </a:r>
                      <a:endParaRPr kumimoji="1" lang="en-US" altLang="ja-JP" sz="3200" b="0" dirty="0"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FA9FE595-B747-3EB1-CBAE-9F87B64872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207" y="4565401"/>
            <a:ext cx="5639587" cy="1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19AAFA1F-892C-FEB5-FE9A-F276D5145589}"/>
              </a:ext>
            </a:extLst>
          </p:cNvPr>
          <p:cNvSpPr/>
          <p:nvPr/>
        </p:nvSpPr>
        <p:spPr>
          <a:xfrm>
            <a:off x="1591200" y="448573"/>
            <a:ext cx="5961600" cy="954107"/>
          </a:xfrm>
          <a:prstGeom prst="octagon">
            <a:avLst/>
          </a:prstGeom>
          <a:solidFill>
            <a:srgbClr val="9966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注目を集めている理由</a:t>
            </a:r>
          </a:p>
        </p:txBody>
      </p:sp>
      <p:sp>
        <p:nvSpPr>
          <p:cNvPr id="5" name="ひし形 4">
            <a:extLst>
              <a:ext uri="{FF2B5EF4-FFF2-40B4-BE49-F238E27FC236}">
                <a16:creationId xmlns:a16="http://schemas.microsoft.com/office/drawing/2014/main" id="{4DFF818F-7C72-C05C-F557-7CBC9154B23C}"/>
              </a:ext>
            </a:extLst>
          </p:cNvPr>
          <p:cNvSpPr/>
          <p:nvPr/>
        </p:nvSpPr>
        <p:spPr>
          <a:xfrm>
            <a:off x="454171" y="4749712"/>
            <a:ext cx="3212055" cy="1388852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注意点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4FA96B55-25A9-7E3F-FFD0-11A4EFFAA4C2}"/>
              </a:ext>
            </a:extLst>
          </p:cNvPr>
          <p:cNvSpPr/>
          <p:nvPr/>
        </p:nvSpPr>
        <p:spPr>
          <a:xfrm>
            <a:off x="454171" y="1850153"/>
            <a:ext cx="3867663" cy="98169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カロリーや脂質の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取りすぎを防ぐ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0543474F-25A1-FF40-BAE8-8CEE00198C71}"/>
              </a:ext>
            </a:extLst>
          </p:cNvPr>
          <p:cNvSpPr/>
          <p:nvPr/>
        </p:nvSpPr>
        <p:spPr>
          <a:xfrm>
            <a:off x="4822166" y="1850153"/>
            <a:ext cx="3867663" cy="9828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生産過程の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環境負荷が低い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ED0E036-B794-2DF6-6D97-FA1FFD5812FB}"/>
              </a:ext>
            </a:extLst>
          </p:cNvPr>
          <p:cNvSpPr/>
          <p:nvPr/>
        </p:nvSpPr>
        <p:spPr>
          <a:xfrm>
            <a:off x="2638167" y="3183581"/>
            <a:ext cx="3867663" cy="9828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食糧問題の解決策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6171945-B0F3-7983-0242-ED7E845F858C}"/>
              </a:ext>
            </a:extLst>
          </p:cNvPr>
          <p:cNvSpPr txBox="1"/>
          <p:nvPr/>
        </p:nvSpPr>
        <p:spPr>
          <a:xfrm>
            <a:off x="4119238" y="4843974"/>
            <a:ext cx="38587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栄養バランスに配慮する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無理をしない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原材料の表示を確認する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210</TotalTime>
  <Words>85</Words>
  <Application>Microsoft Office PowerPoint</Application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2023-10-18T02:41:21Z</dcterms:modified>
</cp:coreProperties>
</file>