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ひし形 2">
            <a:extLst>
              <a:ext uri="{FF2B5EF4-FFF2-40B4-BE49-F238E27FC236}">
                <a16:creationId xmlns:a16="http://schemas.microsoft.com/office/drawing/2014/main" id="{47B37A2F-0C93-ADDB-D8F8-43E7CC7EC997}"/>
              </a:ext>
            </a:extLst>
          </p:cNvPr>
          <p:cNvSpPr/>
          <p:nvPr/>
        </p:nvSpPr>
        <p:spPr>
          <a:xfrm>
            <a:off x="458678" y="1043795"/>
            <a:ext cx="3801294" cy="1742536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</a:rPr>
              <a:t>地元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71BCCE-E610-7F64-7C0D-C9A7BE5A58BF}"/>
              </a:ext>
            </a:extLst>
          </p:cNvPr>
          <p:cNvSpPr txBox="1"/>
          <p:nvPr/>
        </p:nvSpPr>
        <p:spPr>
          <a:xfrm>
            <a:off x="4572000" y="1407231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再発見！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CD9443F-1B11-6B7F-C8C1-215DE0033BFD}"/>
              </a:ext>
            </a:extLst>
          </p:cNvPr>
          <p:cNvSpPr txBox="1"/>
          <p:nvPr/>
        </p:nvSpPr>
        <p:spPr>
          <a:xfrm>
            <a:off x="1812270" y="3429000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こんなところにあったんだ！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8AFA5E0-1A83-0B9E-B8B7-296E71707A30}"/>
              </a:ext>
            </a:extLst>
          </p:cNvPr>
          <p:cNvSpPr/>
          <p:nvPr/>
        </p:nvSpPr>
        <p:spPr>
          <a:xfrm>
            <a:off x="1071463" y="4529563"/>
            <a:ext cx="7001075" cy="151824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rgbClr val="7030A0"/>
                </a:solidFill>
              </a:rPr>
              <a:t>わくわくミニツアー開催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054DA9-91E9-4941-2C93-9693ED3C6FD9}"/>
              </a:ext>
            </a:extLst>
          </p:cNvPr>
          <p:cNvSpPr txBox="1"/>
          <p:nvPr/>
        </p:nvSpPr>
        <p:spPr>
          <a:xfrm>
            <a:off x="458678" y="414068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7030A0"/>
                </a:solidFill>
                <a:latin typeface="+mn-ea"/>
              </a:rPr>
              <a:t>ツアー内容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4D4C48-1E46-07B1-58E0-70B684551DEE}"/>
              </a:ext>
            </a:extLst>
          </p:cNvPr>
          <p:cNvSpPr txBox="1"/>
          <p:nvPr/>
        </p:nvSpPr>
        <p:spPr>
          <a:xfrm>
            <a:off x="1668000" y="1762610"/>
            <a:ext cx="58080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最強パワースポットめぐり</a:t>
            </a:r>
            <a:endParaRPr kumimoji="1" lang="en-US" altLang="ja-JP" sz="32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史跡や古墳がこんな身近に！</a:t>
            </a:r>
            <a:endParaRPr kumimoji="1" lang="en-US" altLang="ja-JP" sz="32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市内最古の神社はどこ？</a:t>
            </a:r>
            <a:endParaRPr kumimoji="1" lang="en-US" altLang="ja-JP" sz="32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85E5237-4D08-4694-B2EB-2AEADE4CF6C7}"/>
              </a:ext>
            </a:extLst>
          </p:cNvPr>
          <p:cNvSpPr/>
          <p:nvPr/>
        </p:nvSpPr>
        <p:spPr>
          <a:xfrm>
            <a:off x="1242204" y="3967282"/>
            <a:ext cx="6659593" cy="211959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/>
              <a:t>お問い合わせ</a:t>
            </a:r>
            <a:r>
              <a:rPr kumimoji="1" lang="ja-JP" altLang="en-US" sz="2800" dirty="0"/>
              <a:t>は</a:t>
            </a:r>
            <a:r>
              <a:rPr kumimoji="1" lang="ja-JP" altLang="en-US" sz="2800" dirty="0">
                <a:solidFill>
                  <a:srgbClr val="FF0000"/>
                </a:solidFill>
              </a:rPr>
              <a:t>観光協会</a:t>
            </a:r>
            <a:r>
              <a:rPr kumimoji="1" lang="ja-JP" altLang="en-US" sz="2800" dirty="0"/>
              <a:t>まで</a:t>
            </a:r>
            <a:endParaRPr kumimoji="1" lang="en-US" altLang="ja-JP" sz="28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800" dirty="0"/>
              <a:t>０５０－２４９６－３７５１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137</TotalTime>
  <Words>40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2023-07-03T00:42:14Z</dcterms:created>
  <dcterms:modified xsi:type="dcterms:W3CDTF">2023-10-17T04:29:59Z</dcterms:modified>
</cp:coreProperties>
</file>