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ECFF"/>
    <a:srgbClr val="CC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A721FE9-73FA-BA78-5276-8C37C1C6B3B8}"/>
              </a:ext>
            </a:extLst>
          </p:cNvPr>
          <p:cNvSpPr/>
          <p:nvPr/>
        </p:nvSpPr>
        <p:spPr>
          <a:xfrm>
            <a:off x="999586" y="1289649"/>
            <a:ext cx="7144828" cy="2139351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川平まちづくり協会</a:t>
            </a:r>
            <a:endParaRPr kumimoji="1" lang="en-US" altLang="ja-JP" sz="2400" u="sng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4400" i="1" dirty="0">
                <a:solidFill>
                  <a:schemeClr val="accent2">
                    <a:lumMod val="50000"/>
                  </a:schemeClr>
                </a:solidFill>
              </a:rPr>
              <a:t>園芸サポーター募集</a:t>
            </a:r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8FB0278B-3ABA-DB72-7E6C-6B3AD4E610A2}"/>
              </a:ext>
            </a:extLst>
          </p:cNvPr>
          <p:cNvSpPr/>
          <p:nvPr/>
        </p:nvSpPr>
        <p:spPr>
          <a:xfrm>
            <a:off x="533471" y="4190999"/>
            <a:ext cx="3078087" cy="1647370"/>
          </a:xfrm>
          <a:prstGeom prst="octagon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主な活動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7E3DC4C-4128-7DE4-E50E-66319A5959B9}"/>
              </a:ext>
            </a:extLst>
          </p:cNvPr>
          <p:cNvSpPr txBox="1"/>
          <p:nvPr/>
        </p:nvSpPr>
        <p:spPr>
          <a:xfrm>
            <a:off x="4171198" y="4537630"/>
            <a:ext cx="26372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植え替え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>
                <a:latin typeface="ＭＳ 明朝" panose="02020609040205080304" pitchFamily="17" charset="-128"/>
                <a:ea typeface="ＭＳ 明朝" panose="02020609040205080304" pitchFamily="17" charset="-128"/>
              </a:rPr>
              <a:t>水やり、除草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C76958C-033D-6701-8BED-8414E38BB066}"/>
              </a:ext>
            </a:extLst>
          </p:cNvPr>
          <p:cNvSpPr txBox="1"/>
          <p:nvPr/>
        </p:nvSpPr>
        <p:spPr>
          <a:xfrm>
            <a:off x="3061004" y="5981701"/>
            <a:ext cx="5644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n-ea"/>
              </a:rPr>
              <a:t>初心者大歓迎！問い合わせは</a:t>
            </a:r>
            <a:r>
              <a:rPr kumimoji="1" lang="ja-JP" altLang="en-US" sz="2400" dirty="0">
                <a:solidFill>
                  <a:srgbClr val="FF0000"/>
                </a:solidFill>
                <a:latin typeface="+mn-ea"/>
              </a:rPr>
              <a:t>当協会</a:t>
            </a:r>
            <a:r>
              <a:rPr kumimoji="1" lang="ja-JP" altLang="en-US" sz="2400" dirty="0">
                <a:latin typeface="+mn-ea"/>
              </a:rPr>
              <a:t>まで</a:t>
            </a:r>
            <a:endParaRPr kumimoji="1" lang="en-US" altLang="ja-JP" sz="2400" dirty="0">
              <a:solidFill>
                <a:srgbClr val="00B050"/>
              </a:solidFill>
              <a:latin typeface="+mn-ea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3C4454C-4CFB-D9A4-F0B3-13E9EC233237}"/>
              </a:ext>
            </a:extLst>
          </p:cNvPr>
          <p:cNvSpPr/>
          <p:nvPr/>
        </p:nvSpPr>
        <p:spPr>
          <a:xfrm>
            <a:off x="1333500" y="2946400"/>
            <a:ext cx="6477000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地域住民との交流を深める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D3F116C-AA17-EF67-54EF-0F964A8195D0}"/>
              </a:ext>
            </a:extLst>
          </p:cNvPr>
          <p:cNvSpPr/>
          <p:nvPr/>
        </p:nvSpPr>
        <p:spPr>
          <a:xfrm>
            <a:off x="1333500" y="1524000"/>
            <a:ext cx="6477000" cy="114300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地域貢献で充実感を得る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1927A19-08A6-DABC-5A9E-F5C7CDAF5D0F}"/>
              </a:ext>
            </a:extLst>
          </p:cNvPr>
          <p:cNvSpPr/>
          <p:nvPr/>
        </p:nvSpPr>
        <p:spPr>
          <a:xfrm>
            <a:off x="1333500" y="4368800"/>
            <a:ext cx="6477000" cy="1143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日光を浴びて体を動かす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A122ED-A218-3280-7E9B-A5F9E8C22412}"/>
              </a:ext>
            </a:extLst>
          </p:cNvPr>
          <p:cNvSpPr txBox="1"/>
          <p:nvPr/>
        </p:nvSpPr>
        <p:spPr>
          <a:xfrm>
            <a:off x="3675765" y="284658"/>
            <a:ext cx="17924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メリット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43</TotalTime>
  <Words>43</Words>
  <Application>Microsoft Office PowerPoint</Application>
  <PresentationFormat>画面に合わせる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日本情報処理検定協会(S.N)</dc:creator>
  <dcterms:created xsi:type="dcterms:W3CDTF">2023-07-03T00:55:40Z</dcterms:created>
  <dcterms:modified xsi:type="dcterms:W3CDTF">2023-11-20T04:02:32Z</dcterms:modified>
</cp:coreProperties>
</file>