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FFFFFF"/>
    <a:srgbClr val="FFFFCC"/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1BD0F17A-776C-8383-6E0D-91056CA196D7}"/>
              </a:ext>
            </a:extLst>
          </p:cNvPr>
          <p:cNvSpPr/>
          <p:nvPr/>
        </p:nvSpPr>
        <p:spPr>
          <a:xfrm>
            <a:off x="677174" y="1224950"/>
            <a:ext cx="7789653" cy="2087593"/>
          </a:xfrm>
          <a:prstGeom prst="octagon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プール</a:t>
            </a:r>
            <a:r>
              <a:rPr kumimoji="1" lang="ja-JP" altLang="en-US" sz="5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のある暮らし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2C0B094-4980-C72A-13C9-FA5C16853351}"/>
              </a:ext>
            </a:extLst>
          </p:cNvPr>
          <p:cNvSpPr txBox="1"/>
          <p:nvPr/>
        </p:nvSpPr>
        <p:spPr>
          <a:xfrm>
            <a:off x="2678693" y="3808563"/>
            <a:ext cx="37866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子供の遊び場</a:t>
            </a:r>
            <a:endParaRPr kumimoji="1" lang="en-US" altLang="ja-JP" sz="3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自宅トレーニング</a:t>
            </a:r>
            <a:endParaRPr kumimoji="1" lang="en-US" altLang="ja-JP" sz="3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優雅な時間</a:t>
            </a:r>
            <a:endParaRPr kumimoji="1" lang="en-US" altLang="ja-JP" sz="3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断水時の備え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15AD6D0-1BF0-DD5A-4D47-6F16C8A98DCE}"/>
              </a:ext>
            </a:extLst>
          </p:cNvPr>
          <p:cNvSpPr/>
          <p:nvPr/>
        </p:nvSpPr>
        <p:spPr>
          <a:xfrm>
            <a:off x="405441" y="2061713"/>
            <a:ext cx="3795624" cy="1518249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B050"/>
                </a:solidFill>
              </a:rPr>
              <a:t>設置場所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400" dirty="0"/>
              <a:t>庭・中庭・屋上・室内</a:t>
            </a:r>
            <a:endParaRPr kumimoji="1" lang="en-US" altLang="ja-JP" sz="2400" dirty="0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669F791C-649E-F4F6-3BFC-597133C165DE}"/>
              </a:ext>
            </a:extLst>
          </p:cNvPr>
          <p:cNvSpPr/>
          <p:nvPr/>
        </p:nvSpPr>
        <p:spPr>
          <a:xfrm>
            <a:off x="4942937" y="2061713"/>
            <a:ext cx="3794400" cy="1518249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機能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/>
              <a:t>温水・ジェット</a:t>
            </a:r>
            <a:endParaRPr kumimoji="1" lang="en-US" altLang="ja-JP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F11572-72BD-2C3F-CFD3-B8A598E8ACAC}"/>
              </a:ext>
            </a:extLst>
          </p:cNvPr>
          <p:cNvSpPr txBox="1"/>
          <p:nvPr/>
        </p:nvSpPr>
        <p:spPr>
          <a:xfrm>
            <a:off x="1914863" y="603849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選べるバリエーション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581A30-81B2-8CBA-6625-A55095D9A037}"/>
              </a:ext>
            </a:extLst>
          </p:cNvPr>
          <p:cNvSpPr txBox="1"/>
          <p:nvPr/>
        </p:nvSpPr>
        <p:spPr>
          <a:xfrm>
            <a:off x="2821056" y="4953574"/>
            <a:ext cx="5166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ひだまり住宅</a:t>
            </a:r>
            <a:r>
              <a:rPr kumimoji="1" lang="ja-JP" altLang="en-US" sz="2400">
                <a:latin typeface="+mn-ea"/>
              </a:rPr>
              <a:t>展示場　川上交差点</a:t>
            </a:r>
            <a:r>
              <a:rPr kumimoji="1" lang="ja-JP" altLang="en-US" sz="2400" dirty="0">
                <a:latin typeface="+mn-ea"/>
              </a:rPr>
              <a:t>西</a:t>
            </a:r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dirty="0">
                <a:latin typeface="+mn-ea"/>
              </a:rPr>
              <a:t>問い合わせ先：０５０－２１３４－６７８５</a:t>
            </a:r>
            <a:endParaRPr kumimoji="1" lang="en-US" altLang="ja-JP" sz="2400" dirty="0">
              <a:latin typeface="+mn-ea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2B43755A-234D-6519-90A1-F7A50E425ED0}"/>
              </a:ext>
            </a:extLst>
          </p:cNvPr>
          <p:cNvSpPr/>
          <p:nvPr/>
        </p:nvSpPr>
        <p:spPr>
          <a:xfrm>
            <a:off x="405441" y="4444917"/>
            <a:ext cx="2044461" cy="184831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入場料無料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101</TotalTime>
  <Words>45</Words>
  <Application>Microsoft Office PowerPoint</Application>
  <PresentationFormat>画面に合わせる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2023-07-03T00:55:40Z</dcterms:created>
  <dcterms:modified xsi:type="dcterms:W3CDTF">2023-10-17T06:11:10Z</dcterms:modified>
</cp:coreProperties>
</file>