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FFCC"/>
    <a:srgbClr val="CCECFF"/>
    <a:srgbClr val="FFCCFF"/>
    <a:srgbClr val="FFFFFF"/>
    <a:srgbClr val="FFFF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892EFD8-6DE4-9628-BB22-8F7534ED368B}"/>
              </a:ext>
            </a:extLst>
          </p:cNvPr>
          <p:cNvSpPr txBox="1"/>
          <p:nvPr/>
        </p:nvSpPr>
        <p:spPr>
          <a:xfrm>
            <a:off x="354719" y="877586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だし専門店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70F969E5-F623-00E1-7640-4B33ABAAB702}"/>
              </a:ext>
            </a:extLst>
          </p:cNvPr>
          <p:cNvSpPr/>
          <p:nvPr/>
        </p:nvSpPr>
        <p:spPr>
          <a:xfrm>
            <a:off x="354719" y="2057695"/>
            <a:ext cx="1592133" cy="1592133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は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6243B536-D83F-4C72-B2D1-C3A5A20BC33C}"/>
              </a:ext>
            </a:extLst>
          </p:cNvPr>
          <p:cNvSpPr/>
          <p:nvPr/>
        </p:nvSpPr>
        <p:spPr>
          <a:xfrm>
            <a:off x="2226651" y="2057695"/>
            <a:ext cx="1592133" cy="1592133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な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6C18947A-50C6-DBEA-E9D5-9CB4715551D1}"/>
              </a:ext>
            </a:extLst>
          </p:cNvPr>
          <p:cNvSpPr/>
          <p:nvPr/>
        </p:nvSpPr>
        <p:spPr>
          <a:xfrm>
            <a:off x="4098583" y="2057695"/>
            <a:ext cx="1592133" cy="1592133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ぶ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BF778873-0D5A-7890-F229-EE9D479149D9}"/>
              </a:ext>
            </a:extLst>
          </p:cNvPr>
          <p:cNvSpPr/>
          <p:nvPr/>
        </p:nvSpPr>
        <p:spPr>
          <a:xfrm>
            <a:off x="5970515" y="2057695"/>
            <a:ext cx="1592133" cy="1592133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き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E0A37BAF-1D0A-5A84-3A59-6FB76B50231C}"/>
              </a:ext>
            </a:extLst>
          </p:cNvPr>
          <p:cNvSpPr/>
          <p:nvPr/>
        </p:nvSpPr>
        <p:spPr>
          <a:xfrm>
            <a:off x="805676" y="4641011"/>
            <a:ext cx="7532648" cy="14236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お好きな組み合わせで配合しその場で完成させる</a:t>
            </a:r>
            <a:endParaRPr kumimoji="1" lang="en-US" altLang="ja-JP" sz="2400" dirty="0"/>
          </a:p>
          <a:p>
            <a:pPr algn="ctr"/>
            <a:r>
              <a:rPr kumimoji="1" lang="ja-JP" altLang="en-US" sz="2400" u="sng" dirty="0">
                <a:solidFill>
                  <a:srgbClr val="FF0000"/>
                </a:solidFill>
              </a:rPr>
              <a:t>自分だけのオリジナルだし</a:t>
            </a:r>
            <a:r>
              <a:rPr kumimoji="1" lang="ja-JP" altLang="en-US" sz="2400" dirty="0"/>
              <a:t>が作れます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0B56FD8-D442-B656-E0DF-D0983E43FA13}"/>
              </a:ext>
            </a:extLst>
          </p:cNvPr>
          <p:cNvSpPr txBox="1"/>
          <p:nvPr/>
        </p:nvSpPr>
        <p:spPr>
          <a:xfrm>
            <a:off x="4479635" y="4410178"/>
            <a:ext cx="184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kumimoji="1" lang="ja-JP" alt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891797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ひし形 5">
            <a:extLst>
              <a:ext uri="{FF2B5EF4-FFF2-40B4-BE49-F238E27FC236}">
                <a16:creationId xmlns:a16="http://schemas.microsoft.com/office/drawing/2014/main" id="{F7AE44E0-1DA3-CD63-213E-2901BFC4E294}"/>
              </a:ext>
            </a:extLst>
          </p:cNvPr>
          <p:cNvSpPr/>
          <p:nvPr/>
        </p:nvSpPr>
        <p:spPr>
          <a:xfrm>
            <a:off x="277081" y="823976"/>
            <a:ext cx="2828428" cy="1591421"/>
          </a:xfrm>
          <a:prstGeom prst="diamond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３０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8D7EBDC-EFE9-3BD4-167C-F4C20E2435FB}"/>
              </a:ext>
            </a:extLst>
          </p:cNvPr>
          <p:cNvSpPr txBox="1"/>
          <p:nvPr/>
        </p:nvSpPr>
        <p:spPr>
          <a:xfrm>
            <a:off x="3381555" y="1358076"/>
            <a:ext cx="4729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solidFill>
                  <a:schemeClr val="accent2">
                    <a:lumMod val="50000"/>
                  </a:schemeClr>
                </a:solidFill>
              </a:rPr>
              <a:t>種類の素材の中から選べます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15B30E8-12B2-0F7A-BEC9-9E65216EA780}"/>
              </a:ext>
            </a:extLst>
          </p:cNvPr>
          <p:cNvSpPr txBox="1"/>
          <p:nvPr/>
        </p:nvSpPr>
        <p:spPr>
          <a:xfrm>
            <a:off x="2165773" y="2706527"/>
            <a:ext cx="481574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6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５種類のかつお節</a:t>
            </a:r>
            <a:endParaRPr kumimoji="1" lang="en-US" altLang="ja-JP" sz="36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6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ホタテなどの魚介類</a:t>
            </a:r>
            <a:endParaRPr kumimoji="1" lang="en-US" altLang="ja-JP" sz="36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6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キノコ類</a:t>
            </a:r>
            <a:endParaRPr kumimoji="1" lang="en-US" altLang="ja-JP" sz="36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6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トマトなどの野菜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24C3F9B-CA54-AF3F-019C-7DB7DDB1D126}"/>
              </a:ext>
            </a:extLst>
          </p:cNvPr>
          <p:cNvSpPr txBox="1"/>
          <p:nvPr/>
        </p:nvSpPr>
        <p:spPr>
          <a:xfrm>
            <a:off x="5258928" y="5840083"/>
            <a:ext cx="3381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i="1"/>
              <a:t>ぜひお試しください</a:t>
            </a:r>
            <a:r>
              <a:rPr kumimoji="1" lang="ja-JP" altLang="en-US" sz="2800" i="1" dirty="0"/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38705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165</TotalTime>
  <Words>53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日本情報処理検定協会(S.N)</dc:creator>
  <dcterms:created xsi:type="dcterms:W3CDTF">2023-07-03T00:55:40Z</dcterms:created>
  <dcterms:modified xsi:type="dcterms:W3CDTF">2023-10-17T05:33:41Z</dcterms:modified>
</cp:coreProperties>
</file>