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8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日本情報処理検定協会(S.N)" initials="根本" lastIdx="1" clrIdx="0">
    <p:extLst>
      <p:ext uri="{19B8F6BF-5375-455C-9EA6-DF929625EA0E}">
        <p15:presenceInfo xmlns:p15="http://schemas.microsoft.com/office/powerpoint/2012/main" userId="日本情報処理検定協会(S.N)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6699"/>
    <a:srgbClr val="FF9933"/>
    <a:srgbClr val="0099FF"/>
    <a:srgbClr val="99CCFF"/>
    <a:srgbClr val="CCECFF"/>
    <a:srgbClr val="FFCCFF"/>
    <a:srgbClr val="FFFFCC"/>
    <a:srgbClr val="FF99CC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20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D3DA2E-07A4-4F2A-9C8F-F11E45AB7272}" type="datetimeFigureOut">
              <a:rPr kumimoji="1" lang="ja-JP" altLang="en-US" smtClean="0"/>
              <a:t>2023/10/18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7DB3F9-C50E-426B-958C-4A2B94803A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68608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93B43-71C4-4578-AEFA-07456FE22FE2}" type="datetime1">
              <a:rPr kumimoji="1" lang="ja-JP" altLang="en-US" smtClean="0"/>
              <a:t>2023/10/18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83FCE-6E06-4565-B611-EE0F71F1144F}" type="datetime1">
              <a:rPr kumimoji="1" lang="ja-JP" altLang="en-US" smtClean="0"/>
              <a:t>2023/10/18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FDF45-9406-4A1A-B0FD-EBEE1C8D94E5}" type="datetime1">
              <a:rPr kumimoji="1" lang="ja-JP" altLang="en-US" smtClean="0"/>
              <a:t>2023/10/18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A6342-B338-4F9E-9A66-E87B2A96B6FB}" type="datetime1">
              <a:rPr kumimoji="1" lang="ja-JP" altLang="en-US" smtClean="0"/>
              <a:t>2023/10/18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3DFF4-6E78-4DF9-B503-326BBD85ECAE}" type="datetime1">
              <a:rPr kumimoji="1" lang="ja-JP" altLang="en-US" smtClean="0"/>
              <a:t>2023/10/18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5850B-9538-42B2-A549-5AC0DE98AA48}" type="datetime1">
              <a:rPr kumimoji="1" lang="ja-JP" altLang="en-US" smtClean="0"/>
              <a:t>2023/10/18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0B0FB-B627-4C95-A01A-AFB074C84B6F}" type="datetime1">
              <a:rPr kumimoji="1" lang="ja-JP" altLang="en-US" smtClean="0"/>
              <a:t>2023/10/18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5C8DC-E711-471A-9D23-AC8B7DD961BD}" type="datetime1">
              <a:rPr kumimoji="1" lang="ja-JP" altLang="en-US" smtClean="0"/>
              <a:t>2023/10/18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C4CE0-829C-4800-A0FE-CD8B3B6955C8}" type="datetime1">
              <a:rPr kumimoji="1" lang="ja-JP" altLang="en-US" smtClean="0"/>
              <a:t>2023/10/18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DED01-CF14-4156-AE7D-1AE88313D27F}" type="datetime1">
              <a:rPr kumimoji="1" lang="ja-JP" altLang="en-US" smtClean="0"/>
              <a:t>2023/10/18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6B81F-1D68-4CBB-8563-19CE000D90DD}" type="datetime1">
              <a:rPr kumimoji="1" lang="ja-JP" altLang="en-US" smtClean="0"/>
              <a:t>2023/10/18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179561-F520-4514-AA07-3B5CA0A583B2}" type="datetime1">
              <a:rPr kumimoji="1" lang="ja-JP" altLang="en-US" smtClean="0"/>
              <a:t>2023/10/18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79648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1642E2FB-0269-8400-5C7F-357719C998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1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F321DE8D-34B5-F32B-7886-F52EA5D2BB70}"/>
              </a:ext>
            </a:extLst>
          </p:cNvPr>
          <p:cNvSpPr txBox="1"/>
          <p:nvPr/>
        </p:nvSpPr>
        <p:spPr>
          <a:xfrm>
            <a:off x="1054851" y="2071688"/>
            <a:ext cx="703429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chemeClr val="accent2"/>
                </a:solidFill>
              </a:rPr>
              <a:t>春限定！おすすめ弁当</a:t>
            </a: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69F87DBB-1F39-0CF9-D22A-2670126F30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7795" y="491134"/>
            <a:ext cx="1228896" cy="1000265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20069074-72D6-FC7B-841C-A42FB6CA15D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305" y="3688979"/>
            <a:ext cx="3848637" cy="2667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D5974DAF-D640-8BC3-A9A1-8B69A7E2E9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2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graphicFrame>
        <p:nvGraphicFramePr>
          <p:cNvPr id="15" name="表 14">
            <a:extLst>
              <a:ext uri="{FF2B5EF4-FFF2-40B4-BE49-F238E27FC236}">
                <a16:creationId xmlns:a16="http://schemas.microsoft.com/office/drawing/2014/main" id="{614982BC-BBD9-40E6-B50F-2442AA1D208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8712820"/>
              </p:ext>
            </p:extLst>
          </p:nvPr>
        </p:nvGraphicFramePr>
        <p:xfrm>
          <a:off x="362308" y="4147223"/>
          <a:ext cx="4589254" cy="1828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68880">
                  <a:extLst>
                    <a:ext uri="{9D8B030D-6E8A-4147-A177-3AD203B41FA5}">
                      <a16:colId xmlns:a16="http://schemas.microsoft.com/office/drawing/2014/main" val="2432205056"/>
                    </a:ext>
                  </a:extLst>
                </a:gridCol>
                <a:gridCol w="2120374">
                  <a:extLst>
                    <a:ext uri="{9D8B030D-6E8A-4147-A177-3AD203B41FA5}">
                      <a16:colId xmlns:a16="http://schemas.microsoft.com/office/drawing/2014/main" val="610356111"/>
                    </a:ext>
                  </a:extLst>
                </a:gridCol>
              </a:tblGrid>
              <a:tr h="390897">
                <a:tc>
                  <a:txBody>
                    <a:bodyPr/>
                    <a:lstStyle/>
                    <a:p>
                      <a:pPr algn="l"/>
                      <a:r>
                        <a:rPr lang="ja-JP" altLang="en-US" sz="24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絶品ちらし弁当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24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１，２００円</a:t>
                      </a:r>
                      <a:endParaRPr lang="en-US" altLang="ja-JP" sz="2400" dirty="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3537597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ja-JP" altLang="en-US" sz="24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お花見弁当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24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１，０００円</a:t>
                      </a:r>
                      <a:endParaRPr lang="en-US" altLang="ja-JP" sz="2400" dirty="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4113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ja-JP" altLang="en-US" sz="24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彩り幕の内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24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８００円</a:t>
                      </a:r>
                      <a:endParaRPr lang="en-US" altLang="ja-JP" sz="2400" dirty="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9089989"/>
                  </a:ext>
                </a:extLst>
              </a:tr>
              <a:tr h="346458">
                <a:tc>
                  <a:txBody>
                    <a:bodyPr/>
                    <a:lstStyle/>
                    <a:p>
                      <a:r>
                        <a:rPr lang="ja-JP" altLang="en-US" sz="24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たけのこ</a:t>
                      </a:r>
                      <a:r>
                        <a:rPr kumimoji="1" lang="ja-JP" altLang="en-US" sz="2400" kern="1200" dirty="0">
                          <a:solidFill>
                            <a:schemeClr val="tx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  <a:cs typeface="+mn-cs"/>
                        </a:rPr>
                        <a:t>弁当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24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７５０円</a:t>
                      </a:r>
                      <a:endParaRPr lang="en-US" altLang="ja-JP" sz="2400" dirty="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99977599"/>
                  </a:ext>
                </a:extLst>
              </a:tr>
            </a:tbl>
          </a:graphicData>
        </a:graphic>
      </p:graphicFrame>
      <p:sp>
        <p:nvSpPr>
          <p:cNvPr id="4" name="六角形 3">
            <a:extLst>
              <a:ext uri="{FF2B5EF4-FFF2-40B4-BE49-F238E27FC236}">
                <a16:creationId xmlns:a16="http://schemas.microsoft.com/office/drawing/2014/main" id="{1E304F40-EF74-FE78-2A83-305A7EDABDC0}"/>
              </a:ext>
            </a:extLst>
          </p:cNvPr>
          <p:cNvSpPr/>
          <p:nvPr/>
        </p:nvSpPr>
        <p:spPr>
          <a:xfrm>
            <a:off x="362308" y="353683"/>
            <a:ext cx="5486400" cy="1112808"/>
          </a:xfrm>
          <a:prstGeom prst="hexagon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i="1" dirty="0">
                <a:solidFill>
                  <a:schemeClr val="accent2"/>
                </a:solidFill>
              </a:rPr>
              <a:t>限定メニューご紹介</a:t>
            </a:r>
          </a:p>
        </p:txBody>
      </p:sp>
      <p:sp>
        <p:nvSpPr>
          <p:cNvPr id="6" name="四角形: 角度付き 5">
            <a:extLst>
              <a:ext uri="{FF2B5EF4-FFF2-40B4-BE49-F238E27FC236}">
                <a16:creationId xmlns:a16="http://schemas.microsoft.com/office/drawing/2014/main" id="{9B5CFA9A-483D-CAAF-4C81-FCF7A044C6A4}"/>
              </a:ext>
            </a:extLst>
          </p:cNvPr>
          <p:cNvSpPr/>
          <p:nvPr/>
        </p:nvSpPr>
        <p:spPr>
          <a:xfrm>
            <a:off x="1380227" y="2119191"/>
            <a:ext cx="6383547" cy="957713"/>
          </a:xfrm>
          <a:prstGeom prst="bevel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chemeClr val="tx1"/>
                </a:solidFill>
              </a:rPr>
              <a:t>３月１６日から４月２１日までの</a:t>
            </a:r>
            <a:r>
              <a:rPr kumimoji="1" lang="ja-JP" altLang="en-US" sz="2400" u="sng" dirty="0">
                <a:solidFill>
                  <a:srgbClr val="FF0000"/>
                </a:solidFill>
              </a:rPr>
              <a:t>限定販売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73D99739-EA65-8ECA-DF0C-32E0919319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6883" y="4006256"/>
            <a:ext cx="2838846" cy="2105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34B39809-EDF0-989B-7D71-D47D1B9733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32783" y="6356351"/>
            <a:ext cx="2057400" cy="365125"/>
          </a:xfrm>
        </p:spPr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3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" name="六角形 2">
            <a:extLst>
              <a:ext uri="{FF2B5EF4-FFF2-40B4-BE49-F238E27FC236}">
                <a16:creationId xmlns:a16="http://schemas.microsoft.com/office/drawing/2014/main" id="{A5F1CE54-88DE-11E9-D74C-4823EC0CA08F}"/>
              </a:ext>
            </a:extLst>
          </p:cNvPr>
          <p:cNvSpPr/>
          <p:nvPr/>
        </p:nvSpPr>
        <p:spPr>
          <a:xfrm>
            <a:off x="362307" y="353683"/>
            <a:ext cx="5486401" cy="1112808"/>
          </a:xfrm>
          <a:prstGeom prst="hexagon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i="1" dirty="0">
                <a:solidFill>
                  <a:schemeClr val="accent2"/>
                </a:solidFill>
              </a:rPr>
              <a:t>ご予約について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AC2CFC70-7D44-3856-CEE6-7C769CD1FE49}"/>
              </a:ext>
            </a:extLst>
          </p:cNvPr>
          <p:cNvSpPr txBox="1"/>
          <p:nvPr/>
        </p:nvSpPr>
        <p:spPr>
          <a:xfrm>
            <a:off x="3827203" y="5193102"/>
            <a:ext cx="422423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sz="24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５個以上で市内配達料無料</a:t>
            </a:r>
            <a:endParaRPr kumimoji="1" lang="en-US" altLang="ja-JP" sz="24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sz="24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春の和菓子プレゼント</a:t>
            </a:r>
          </a:p>
        </p:txBody>
      </p:sp>
      <p:sp>
        <p:nvSpPr>
          <p:cNvPr id="6" name="楕円 5">
            <a:extLst>
              <a:ext uri="{FF2B5EF4-FFF2-40B4-BE49-F238E27FC236}">
                <a16:creationId xmlns:a16="http://schemas.microsoft.com/office/drawing/2014/main" id="{897552FA-B6B2-3EF2-5B65-5012579A981D}"/>
              </a:ext>
            </a:extLst>
          </p:cNvPr>
          <p:cNvSpPr/>
          <p:nvPr/>
        </p:nvSpPr>
        <p:spPr>
          <a:xfrm>
            <a:off x="362307" y="5052196"/>
            <a:ext cx="2915728" cy="1112808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今だけ！</a:t>
            </a:r>
          </a:p>
        </p:txBody>
      </p:sp>
      <p:sp>
        <p:nvSpPr>
          <p:cNvPr id="7" name="四角形: メモ 6">
            <a:extLst>
              <a:ext uri="{FF2B5EF4-FFF2-40B4-BE49-F238E27FC236}">
                <a16:creationId xmlns:a16="http://schemas.microsoft.com/office/drawing/2014/main" id="{37898F7D-D76B-E063-2D7A-F4FB0E8FC96B}"/>
              </a:ext>
            </a:extLst>
          </p:cNvPr>
          <p:cNvSpPr/>
          <p:nvPr/>
        </p:nvSpPr>
        <p:spPr>
          <a:xfrm>
            <a:off x="362307" y="2311877"/>
            <a:ext cx="2605178" cy="1759789"/>
          </a:xfrm>
          <a:prstGeom prst="foldedCorner">
            <a:avLst/>
          </a:prstGeom>
          <a:solidFill>
            <a:schemeClr val="bg1"/>
          </a:solidFill>
          <a:ln>
            <a:rou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400" u="sng" dirty="0">
                <a:solidFill>
                  <a:schemeClr val="tx1"/>
                </a:solidFill>
              </a:rPr>
              <a:t>注文締め切り</a:t>
            </a:r>
            <a:endParaRPr lang="en-US" altLang="ja-JP" sz="2400" u="sng" dirty="0">
              <a:solidFill>
                <a:schemeClr val="tx1"/>
              </a:solidFill>
            </a:endParaRPr>
          </a:p>
          <a:p>
            <a:pPr algn="ctr"/>
            <a:r>
              <a:rPr lang="ja-JP" altLang="en-US" sz="2400" dirty="0">
                <a:solidFill>
                  <a:schemeClr val="tx1"/>
                </a:solidFill>
              </a:rPr>
              <a:t>希望日の３日前</a:t>
            </a:r>
          </a:p>
        </p:txBody>
      </p:sp>
      <p:sp>
        <p:nvSpPr>
          <p:cNvPr id="8" name="四角形: メモ 7">
            <a:extLst>
              <a:ext uri="{FF2B5EF4-FFF2-40B4-BE49-F238E27FC236}">
                <a16:creationId xmlns:a16="http://schemas.microsoft.com/office/drawing/2014/main" id="{1A5E36A9-59A9-D491-F239-11EB52E4B4E0}"/>
              </a:ext>
            </a:extLst>
          </p:cNvPr>
          <p:cNvSpPr/>
          <p:nvPr/>
        </p:nvSpPr>
        <p:spPr>
          <a:xfrm>
            <a:off x="3268800" y="2311878"/>
            <a:ext cx="2606400" cy="1759789"/>
          </a:xfrm>
          <a:prstGeom prst="foldedCorner">
            <a:avLst/>
          </a:prstGeom>
          <a:solidFill>
            <a:srgbClr val="99CCFF"/>
          </a:solidFill>
          <a:ln>
            <a:rou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u="sng" dirty="0">
                <a:solidFill>
                  <a:schemeClr val="tx1"/>
                </a:solidFill>
              </a:rPr>
              <a:t>配達時間</a:t>
            </a:r>
            <a:endParaRPr kumimoji="1" lang="en-US" altLang="ja-JP" sz="2400" u="sng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2400" dirty="0">
                <a:solidFill>
                  <a:schemeClr val="tx1"/>
                </a:solidFill>
              </a:rPr>
              <a:t>７時～１８時</a:t>
            </a:r>
          </a:p>
        </p:txBody>
      </p:sp>
      <p:sp>
        <p:nvSpPr>
          <p:cNvPr id="9" name="四角形: メモ 8">
            <a:extLst>
              <a:ext uri="{FF2B5EF4-FFF2-40B4-BE49-F238E27FC236}">
                <a16:creationId xmlns:a16="http://schemas.microsoft.com/office/drawing/2014/main" id="{AF6CC863-73D3-8A94-E0B2-811F4F162E01}"/>
              </a:ext>
            </a:extLst>
          </p:cNvPr>
          <p:cNvSpPr/>
          <p:nvPr/>
        </p:nvSpPr>
        <p:spPr>
          <a:xfrm>
            <a:off x="6175293" y="2311877"/>
            <a:ext cx="2606400" cy="1759789"/>
          </a:xfrm>
          <a:prstGeom prst="foldedCorner">
            <a:avLst/>
          </a:prstGeom>
          <a:solidFill>
            <a:srgbClr val="0070C0"/>
          </a:solidFill>
          <a:ln>
            <a:rou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u="sng" dirty="0">
                <a:solidFill>
                  <a:schemeClr val="bg1"/>
                </a:solidFill>
              </a:rPr>
              <a:t>予約方法</a:t>
            </a:r>
            <a:endParaRPr kumimoji="1" lang="en-US" altLang="ja-JP" sz="2400" u="sng" dirty="0">
              <a:solidFill>
                <a:schemeClr val="bg1"/>
              </a:solidFill>
            </a:endParaRPr>
          </a:p>
          <a:p>
            <a:pPr algn="ctr"/>
            <a:r>
              <a:rPr kumimoji="1" lang="ja-JP" altLang="en-US" sz="2400" dirty="0">
                <a:solidFill>
                  <a:schemeClr val="bg1"/>
                </a:solidFill>
              </a:rPr>
              <a:t>ＷＥＢサイト・電話</a:t>
            </a:r>
          </a:p>
        </p:txBody>
      </p:sp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1" animBg="1"/>
      <p:bldP spid="8" grpId="1" animBg="1"/>
      <p:bldP spid="9" grpId="1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693</TotalTime>
  <Words>70</Words>
  <Application>Microsoft Office PowerPoint</Application>
  <PresentationFormat>画面に合わせる (4:3)</PresentationFormat>
  <Paragraphs>25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日本情報処理検定協会; 日本情報処理検定協会(fh)</dc:creator>
  <dcterms:created xsi:type="dcterms:W3CDTF">2022-08-08T04:45:27Z</dcterms:created>
  <dcterms:modified xsi:type="dcterms:W3CDTF">2023-10-18T02:39:17Z</dcterms:modified>
</cp:coreProperties>
</file>