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CCFF"/>
    <a:srgbClr val="FFCCFF"/>
    <a:srgbClr val="CCFFCC"/>
    <a:srgbClr val="FFFF99"/>
    <a:srgbClr val="FF6699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EB1E7376-264D-B31F-3CBA-13BD3737FA59}"/>
              </a:ext>
            </a:extLst>
          </p:cNvPr>
          <p:cNvSpPr/>
          <p:nvPr/>
        </p:nvSpPr>
        <p:spPr>
          <a:xfrm>
            <a:off x="530616" y="2584612"/>
            <a:ext cx="3696329" cy="344235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デジタル</a:t>
            </a:r>
            <a:endParaRPr kumimoji="1" lang="en-US" altLang="ja-JP" sz="4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活用</a:t>
            </a:r>
            <a:endParaRPr kumimoji="1" lang="en-US" altLang="ja-JP" sz="4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推進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28147D-1A33-54D9-E165-618498833371}"/>
              </a:ext>
            </a:extLst>
          </p:cNvPr>
          <p:cNvSpPr txBox="1"/>
          <p:nvPr/>
        </p:nvSpPr>
        <p:spPr>
          <a:xfrm>
            <a:off x="4917056" y="3520958"/>
            <a:ext cx="31181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行政サービス</a:t>
            </a:r>
            <a:endParaRPr kumimoji="1" lang="en-US" altLang="ja-JP" sz="32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推進支援</a:t>
            </a:r>
            <a:endParaRPr kumimoji="1" lang="en-US" altLang="ja-JP" sz="32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イベント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28C512-3E2F-D3BC-A1EA-5DFA1B362A51}"/>
              </a:ext>
            </a:extLst>
          </p:cNvPr>
          <p:cNvSpPr txBox="1"/>
          <p:nvPr/>
        </p:nvSpPr>
        <p:spPr>
          <a:xfrm>
            <a:off x="950656" y="1076188"/>
            <a:ext cx="7242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1527175" algn="l"/>
              </a:tabLst>
            </a:pPr>
            <a:r>
              <a:rPr kumimoji="1" lang="ja-JP" altLang="en-US" sz="4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デジタル</a:t>
            </a:r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を活用した町づくり</a:t>
            </a:r>
          </a:p>
        </p:txBody>
      </p:sp>
    </p:spTree>
    <p:extLst>
      <p:ext uri="{BB962C8B-B14F-4D97-AF65-F5344CB8AC3E}">
        <p14:creationId xmlns:p14="http://schemas.microsoft.com/office/powerpoint/2010/main" val="389179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10D846-F0E2-F750-E803-9ED897EB40AF}"/>
              </a:ext>
            </a:extLst>
          </p:cNvPr>
          <p:cNvSpPr txBox="1"/>
          <p:nvPr/>
        </p:nvSpPr>
        <p:spPr>
          <a:xfrm>
            <a:off x="3450539" y="250134"/>
            <a:ext cx="2242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内容紹介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EE6AE35-EAE9-0D30-6CD4-31B236E58004}"/>
              </a:ext>
            </a:extLst>
          </p:cNvPr>
          <p:cNvSpPr/>
          <p:nvPr/>
        </p:nvSpPr>
        <p:spPr>
          <a:xfrm>
            <a:off x="530616" y="1389694"/>
            <a:ext cx="3717985" cy="1375395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u="sng" dirty="0">
                <a:solidFill>
                  <a:srgbClr val="0070C0"/>
                </a:solidFill>
              </a:rPr>
              <a:t>行政サービス</a:t>
            </a:r>
            <a:endParaRPr kumimoji="1" lang="en-US" altLang="ja-JP" sz="2400" i="1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400" dirty="0"/>
              <a:t>手続きの電子申請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税・保険料の電子納付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47403F0F-2C7D-998E-9C48-3D67679FADFD}"/>
              </a:ext>
            </a:extLst>
          </p:cNvPr>
          <p:cNvSpPr/>
          <p:nvPr/>
        </p:nvSpPr>
        <p:spPr>
          <a:xfrm>
            <a:off x="2713008" y="3043001"/>
            <a:ext cx="3717985" cy="1375200"/>
          </a:xfrm>
          <a:prstGeom prst="octagon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u="sng" dirty="0">
                <a:solidFill>
                  <a:srgbClr val="FF0000"/>
                </a:solidFill>
              </a:rPr>
              <a:t>推進支援</a:t>
            </a:r>
            <a:endParaRPr kumimoji="1" lang="en-US" altLang="ja-JP" sz="2400" i="1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/>
              <a:t>スマートフォン講習会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アプリ活用講座</a:t>
            </a:r>
            <a:endParaRPr kumimoji="1" lang="en-US" altLang="ja-JP" sz="2400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BED9783-C62A-E46D-0BE9-CB026DB41224}"/>
              </a:ext>
            </a:extLst>
          </p:cNvPr>
          <p:cNvSpPr/>
          <p:nvPr/>
        </p:nvSpPr>
        <p:spPr>
          <a:xfrm>
            <a:off x="4849961" y="4783121"/>
            <a:ext cx="3717985" cy="1375200"/>
          </a:xfrm>
          <a:prstGeom prst="roundRect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u="sng" dirty="0">
                <a:solidFill>
                  <a:srgbClr val="7030A0"/>
                </a:solidFill>
              </a:rPr>
              <a:t>イベント</a:t>
            </a:r>
            <a:endParaRPr kumimoji="1" lang="en-US" altLang="ja-JP" sz="2400" i="1" u="sng" dirty="0">
              <a:solidFill>
                <a:srgbClr val="7030A0"/>
              </a:solidFill>
            </a:endParaRPr>
          </a:p>
          <a:p>
            <a:pPr algn="ctr"/>
            <a:r>
              <a:rPr kumimoji="1" lang="ja-JP" altLang="en-US" sz="2400" dirty="0"/>
              <a:t>オンライン健康相談会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フォトコンテスト</a:t>
            </a:r>
          </a:p>
        </p:txBody>
      </p:sp>
    </p:spTree>
    <p:extLst>
      <p:ext uri="{BB962C8B-B14F-4D97-AF65-F5344CB8AC3E}">
        <p14:creationId xmlns:p14="http://schemas.microsoft.com/office/powerpoint/2010/main" val="3870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361</TotalTime>
  <Words>42</Words>
  <Application>Microsoft Office PowerPoint</Application>
  <PresentationFormat>画面に合わせる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2023-11-09T08:47:28Z</dcterms:modified>
</cp:coreProperties>
</file>