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CCFF"/>
    <a:srgbClr val="FFFF99"/>
    <a:srgbClr val="F6FC04"/>
    <a:srgbClr val="CCFFCC"/>
    <a:srgbClr val="FFCCCC"/>
    <a:srgbClr val="FFFFCC"/>
    <a:srgbClr val="CCCCFF"/>
    <a:srgbClr val="99CCFF"/>
    <a:srgbClr val="FBD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3DA2E-07A4-4F2A-9C8F-F11E45AB7272}" type="datetimeFigureOut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DB3F9-C50E-426B-958C-4A2B94803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86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93B43-71C4-4578-AEFA-07456FE22FE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FCE-6E06-4565-B611-EE0F71F1144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DF45-9406-4A1A-B0FD-EBEE1C8D94E5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6342-B338-4F9E-9A66-E87B2A96B6FB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DFF4-6E78-4DF9-B503-326BBD85ECAE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850B-9538-42B2-A549-5AC0DE98AA4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B0FB-B627-4C95-A01A-AFB074C84B6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C8DC-E711-471A-9D23-AC8B7DD961B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4CE0-829C-4800-A0FE-CD8B3B6955C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ED01-CF14-4156-AE7D-1AE88313D27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6B81F-1D68-4CBB-8563-19CE000D90D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79561-F520-4514-AA07-3B5CA0A583B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42E2FB-0269-8400-5C7F-357719C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C71D61B-FC08-99B1-D216-0C7FDC6243F2}"/>
              </a:ext>
            </a:extLst>
          </p:cNvPr>
          <p:cNvSpPr txBox="1"/>
          <p:nvPr/>
        </p:nvSpPr>
        <p:spPr>
          <a:xfrm>
            <a:off x="4479634" y="1207698"/>
            <a:ext cx="184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kumimoji="1" lang="ja-JP" altLang="en-US" sz="5400" b="1" dirty="0">
              <a:solidFill>
                <a:srgbClr val="00B05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03EB04D-26ED-6D0B-E65C-A79DDE0D4EBA}"/>
              </a:ext>
            </a:extLst>
          </p:cNvPr>
          <p:cNvSpPr txBox="1"/>
          <p:nvPr/>
        </p:nvSpPr>
        <p:spPr>
          <a:xfrm>
            <a:off x="1245609" y="1277077"/>
            <a:ext cx="66527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七草がゆ</a:t>
            </a:r>
            <a:r>
              <a:rPr kumimoji="1" lang="ja-JP" alt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を食べよう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ADA53728-AD57-EC92-8092-2D3D17F8D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3022211"/>
            <a:ext cx="428625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4B39809-EDF0-989B-7D71-D47D1B973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32783" y="6356351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B268BF5-4D66-F129-9A41-E96014FC2B49}"/>
              </a:ext>
            </a:extLst>
          </p:cNvPr>
          <p:cNvSpPr txBox="1"/>
          <p:nvPr/>
        </p:nvSpPr>
        <p:spPr>
          <a:xfrm>
            <a:off x="2745218" y="388188"/>
            <a:ext cx="36535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u="sng" dirty="0"/>
              <a:t>いつ食べるの？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90199F2-0E7F-63FB-8E1A-8339A77E8D19}"/>
              </a:ext>
            </a:extLst>
          </p:cNvPr>
          <p:cNvSpPr txBox="1"/>
          <p:nvPr/>
        </p:nvSpPr>
        <p:spPr>
          <a:xfrm>
            <a:off x="653817" y="3792156"/>
            <a:ext cx="218521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セリ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ナズナ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ゴギョウ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ハコベラ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ホトケノザ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スズナ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スズシロ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F18FD142-9F0C-3D50-DF5B-770C69C58AF5}"/>
              </a:ext>
            </a:extLst>
          </p:cNvPr>
          <p:cNvSpPr/>
          <p:nvPr/>
        </p:nvSpPr>
        <p:spPr>
          <a:xfrm>
            <a:off x="927341" y="1394172"/>
            <a:ext cx="7289319" cy="1338395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１月７日「人日の節句」</a:t>
            </a:r>
          </a:p>
          <a:p>
            <a:pPr algn="ctr"/>
            <a:r>
              <a:rPr kumimoji="1" lang="ja-JP" altLang="en-US" sz="2400" dirty="0"/>
              <a:t>無病息災や長寿健康を願って食べられてきた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43B7310-D3BB-FE03-BD69-1940A2B9422A}"/>
              </a:ext>
            </a:extLst>
          </p:cNvPr>
          <p:cNvSpPr txBox="1"/>
          <p:nvPr/>
        </p:nvSpPr>
        <p:spPr>
          <a:xfrm>
            <a:off x="1164657" y="3095724"/>
            <a:ext cx="6814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0B050"/>
                </a:solidFill>
                <a:latin typeface="Noto Sans JP"/>
              </a:rPr>
              <a:t>お正月のごちそうで疲れた胃腸の回復にぴったり！</a:t>
            </a:r>
            <a:endParaRPr kumimoji="1" lang="ja-JP" altLang="en-US" sz="2400" b="1" dirty="0">
              <a:solidFill>
                <a:srgbClr val="00B050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C7643FB-6C41-6EA9-A770-C82C82DAEE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282" y="4140245"/>
            <a:ext cx="4953691" cy="198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974DAF-D640-8BC3-A9A1-8B69A7E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ED5742D-B742-36F9-9422-69C85D72DF76}"/>
              </a:ext>
            </a:extLst>
          </p:cNvPr>
          <p:cNvSpPr txBox="1"/>
          <p:nvPr/>
        </p:nvSpPr>
        <p:spPr>
          <a:xfrm>
            <a:off x="1763379" y="388188"/>
            <a:ext cx="56172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u="sng" dirty="0"/>
              <a:t>特設売り場にて販売中！</a:t>
            </a:r>
          </a:p>
        </p:txBody>
      </p:sp>
      <p:sp>
        <p:nvSpPr>
          <p:cNvPr id="15" name="吹き出し: 円形 14">
            <a:extLst>
              <a:ext uri="{FF2B5EF4-FFF2-40B4-BE49-F238E27FC236}">
                <a16:creationId xmlns:a16="http://schemas.microsoft.com/office/drawing/2014/main" id="{5FEDFD01-5455-2391-94F6-885B28D36A4A}"/>
              </a:ext>
            </a:extLst>
          </p:cNvPr>
          <p:cNvSpPr/>
          <p:nvPr/>
        </p:nvSpPr>
        <p:spPr>
          <a:xfrm>
            <a:off x="3209859" y="4820219"/>
            <a:ext cx="5236233" cy="1382173"/>
          </a:xfrm>
          <a:prstGeom prst="wedgeEllipseCallout">
            <a:avLst>
              <a:gd name="adj1" fmla="val -62810"/>
              <a:gd name="adj2" fmla="val -1129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7030A0"/>
                </a:solidFill>
              </a:rPr>
              <a:t>無病息災を願って食べましょう！</a:t>
            </a:r>
          </a:p>
        </p:txBody>
      </p:sp>
      <p:graphicFrame>
        <p:nvGraphicFramePr>
          <p:cNvPr id="16" name="表 4">
            <a:extLst>
              <a:ext uri="{FF2B5EF4-FFF2-40B4-BE49-F238E27FC236}">
                <a16:creationId xmlns:a16="http://schemas.microsoft.com/office/drawing/2014/main" id="{5435E94E-DF80-8530-FADC-CE9597A9F6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008957"/>
              </p:ext>
            </p:extLst>
          </p:nvPr>
        </p:nvGraphicFramePr>
        <p:xfrm>
          <a:off x="3209859" y="2089466"/>
          <a:ext cx="5383589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77151">
                  <a:extLst>
                    <a:ext uri="{9D8B030D-6E8A-4147-A177-3AD203B41FA5}">
                      <a16:colId xmlns:a16="http://schemas.microsoft.com/office/drawing/2014/main" val="2432205056"/>
                    </a:ext>
                  </a:extLst>
                </a:gridCol>
                <a:gridCol w="1906438">
                  <a:extLst>
                    <a:ext uri="{9D8B030D-6E8A-4147-A177-3AD203B41FA5}">
                      <a16:colId xmlns:a16="http://schemas.microsoft.com/office/drawing/2014/main" val="6103561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レトルトタイプ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３２０円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48855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七草セット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４３０円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1983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七草＋おかゆセット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５３０円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977599"/>
                  </a:ext>
                </a:extLst>
              </a:tr>
            </a:tbl>
          </a:graphicData>
        </a:graphic>
      </p:graphicFrame>
      <p:sp>
        <p:nvSpPr>
          <p:cNvPr id="4" name="矢印: 五方向 3">
            <a:extLst>
              <a:ext uri="{FF2B5EF4-FFF2-40B4-BE49-F238E27FC236}">
                <a16:creationId xmlns:a16="http://schemas.microsoft.com/office/drawing/2014/main" id="{EA4E7691-F985-DDE7-E722-AB9759A6255D}"/>
              </a:ext>
            </a:extLst>
          </p:cNvPr>
          <p:cNvSpPr/>
          <p:nvPr/>
        </p:nvSpPr>
        <p:spPr>
          <a:xfrm>
            <a:off x="550552" y="2089466"/>
            <a:ext cx="2235780" cy="1555200"/>
          </a:xfrm>
          <a:prstGeom prst="homePlate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bg1"/>
                </a:solidFill>
              </a:rPr>
              <a:t>選べる</a:t>
            </a:r>
            <a:endParaRPr kumimoji="1" lang="en-US" altLang="ja-JP" sz="2800" dirty="0">
              <a:solidFill>
                <a:schemeClr val="bg1"/>
              </a:solidFill>
            </a:endParaRPr>
          </a:p>
          <a:p>
            <a:r>
              <a:rPr kumimoji="1" lang="ja-JP" altLang="en-US" sz="2800" dirty="0">
                <a:solidFill>
                  <a:schemeClr val="bg1"/>
                </a:solidFill>
              </a:rPr>
              <a:t>３タイプ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FDD22E20-1F32-06CE-FBD0-E4008CFE74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52" y="4652963"/>
            <a:ext cx="1638529" cy="188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377</TotalTime>
  <Words>72</Words>
  <Application>Microsoft Office PowerPoint</Application>
  <PresentationFormat>画面に合わせる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明朝</vt:lpstr>
      <vt:lpstr>Noto Sans JP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日本情報処理検定協会(fh)</dc:creator>
  <dcterms:created xsi:type="dcterms:W3CDTF">2022-08-08T04:45:27Z</dcterms:created>
  <dcterms:modified xsi:type="dcterms:W3CDTF">2023-10-18T06:54:38Z</dcterms:modified>
</cp:coreProperties>
</file>