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ECFF"/>
    <a:srgbClr val="FFFFCC"/>
    <a:srgbClr val="CCFFCC"/>
    <a:srgbClr val="FFFF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CAD9329-396E-C914-1B15-183D92DD0A7D}"/>
              </a:ext>
            </a:extLst>
          </p:cNvPr>
          <p:cNvSpPr txBox="1"/>
          <p:nvPr/>
        </p:nvSpPr>
        <p:spPr>
          <a:xfrm>
            <a:off x="297987" y="1312133"/>
            <a:ext cx="54008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i="1" dirty="0"/>
              <a:t>ミュージカル「夏の天使」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AB49065-4E86-B2F9-E2BB-7C6661D110F2}"/>
              </a:ext>
            </a:extLst>
          </p:cNvPr>
          <p:cNvSpPr txBox="1"/>
          <p:nvPr/>
        </p:nvSpPr>
        <p:spPr>
          <a:xfrm>
            <a:off x="2342534" y="2151661"/>
            <a:ext cx="66479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出演者大募集！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C55B5430-8170-F77D-A72A-C1D52D4B371C}"/>
              </a:ext>
            </a:extLst>
          </p:cNvPr>
          <p:cNvSpPr/>
          <p:nvPr/>
        </p:nvSpPr>
        <p:spPr>
          <a:xfrm>
            <a:off x="1139642" y="4106174"/>
            <a:ext cx="6864716" cy="194083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応募受付期間</a:t>
            </a:r>
            <a:endParaRPr kumimoji="1" lang="en-US" altLang="ja-JP" sz="32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５月１日～３１日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ひし形 2">
            <a:extLst>
              <a:ext uri="{FF2B5EF4-FFF2-40B4-BE49-F238E27FC236}">
                <a16:creationId xmlns:a16="http://schemas.microsoft.com/office/drawing/2014/main" id="{922B3840-6BF2-ED4B-29A9-95F19519067A}"/>
              </a:ext>
            </a:extLst>
          </p:cNvPr>
          <p:cNvSpPr/>
          <p:nvPr/>
        </p:nvSpPr>
        <p:spPr>
          <a:xfrm>
            <a:off x="681487" y="966158"/>
            <a:ext cx="2898475" cy="1423359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/>
              <a:t>応募資格</a:t>
            </a:r>
          </a:p>
        </p:txBody>
      </p:sp>
      <p:sp>
        <p:nvSpPr>
          <p:cNvPr id="4" name="ひし形 3">
            <a:extLst>
              <a:ext uri="{FF2B5EF4-FFF2-40B4-BE49-F238E27FC236}">
                <a16:creationId xmlns:a16="http://schemas.microsoft.com/office/drawing/2014/main" id="{5AA8527C-0F80-0991-9821-D8717593731C}"/>
              </a:ext>
            </a:extLst>
          </p:cNvPr>
          <p:cNvSpPr/>
          <p:nvPr/>
        </p:nvSpPr>
        <p:spPr>
          <a:xfrm>
            <a:off x="681487" y="2786332"/>
            <a:ext cx="2898475" cy="1423359"/>
          </a:xfrm>
          <a:prstGeom prst="diamond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/>
              <a:t>選考方法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9FC2793-F5BE-1495-B45E-8A064ACAA8AB}"/>
              </a:ext>
            </a:extLst>
          </p:cNvPr>
          <p:cNvSpPr txBox="1"/>
          <p:nvPr/>
        </p:nvSpPr>
        <p:spPr>
          <a:xfrm>
            <a:off x="4023493" y="1262338"/>
            <a:ext cx="36631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70C0"/>
                </a:solidFill>
              </a:rPr>
              <a:t>小学３年生～中学２年生</a:t>
            </a:r>
            <a:endParaRPr kumimoji="1" lang="en-US" altLang="ja-JP" sz="24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70C0"/>
                </a:solidFill>
              </a:rPr>
              <a:t>演技や歌が好きな方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5213373-1CA7-59BB-EDB2-0F0C763FFD6B}"/>
              </a:ext>
            </a:extLst>
          </p:cNvPr>
          <p:cNvSpPr txBox="1"/>
          <p:nvPr/>
        </p:nvSpPr>
        <p:spPr>
          <a:xfrm>
            <a:off x="4023493" y="3267178"/>
            <a:ext cx="4328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rgbClr val="0070C0"/>
                </a:solidFill>
              </a:rPr>
              <a:t>オーディションで審査を行います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7DD317F-5F37-B8F2-C466-C9089DF30DE2}"/>
              </a:ext>
            </a:extLst>
          </p:cNvPr>
          <p:cNvSpPr/>
          <p:nvPr/>
        </p:nvSpPr>
        <p:spPr>
          <a:xfrm>
            <a:off x="681487" y="4951908"/>
            <a:ext cx="7781027" cy="1096185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/>
              <a:t>詳細は</a:t>
            </a:r>
            <a:r>
              <a:rPr kumimoji="1" lang="ja-JP" altLang="en-US" sz="3200" u="sng">
                <a:solidFill>
                  <a:srgbClr val="7030A0"/>
                </a:solidFill>
              </a:rPr>
              <a:t>パンフレット</a:t>
            </a:r>
            <a:r>
              <a:rPr kumimoji="1" lang="ja-JP" altLang="en-US" sz="3200"/>
              <a:t>を</a:t>
            </a:r>
            <a:r>
              <a:rPr kumimoji="1" lang="ja-JP" altLang="en-US" sz="3200" dirty="0"/>
              <a:t>ご確認ください！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99</TotalTime>
  <Words>46</Words>
  <Application>Microsoft Office PowerPoint</Application>
  <PresentationFormat>画面に合わせる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日本情報処理検定協会(S.N)</dc:creator>
  <dcterms:created xsi:type="dcterms:W3CDTF">2023-07-03T00:55:40Z</dcterms:created>
  <dcterms:modified xsi:type="dcterms:W3CDTF">2023-10-17T04:31:16Z</dcterms:modified>
</cp:coreProperties>
</file>