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  <a:srgbClr val="CCECFF"/>
    <a:srgbClr val="FFCC99"/>
    <a:srgbClr val="F6FC04"/>
    <a:srgbClr val="CCCCFF"/>
    <a:srgbClr val="FFCCFF"/>
    <a:srgbClr val="FFFFCC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DC2EEDCE-6BAC-3A09-62ED-D3D4429D21D0}"/>
              </a:ext>
            </a:extLst>
          </p:cNvPr>
          <p:cNvSpPr/>
          <p:nvPr/>
        </p:nvSpPr>
        <p:spPr>
          <a:xfrm>
            <a:off x="4572000" y="1465593"/>
            <a:ext cx="4167062" cy="115715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今月のおすすめ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F614CCA-8B7A-9422-01A8-5E73275D69EE}"/>
              </a:ext>
            </a:extLst>
          </p:cNvPr>
          <p:cNvSpPr txBox="1"/>
          <p:nvPr/>
        </p:nvSpPr>
        <p:spPr>
          <a:xfrm>
            <a:off x="4447712" y="2791425"/>
            <a:ext cx="44085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絶品</a:t>
            </a:r>
            <a:endParaRPr kumimoji="1" lang="en-US" altLang="ja-JP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カルボナーラ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670DEA0-134D-9F60-2E30-AFD508AC2ED4}"/>
              </a:ext>
            </a:extLst>
          </p:cNvPr>
          <p:cNvSpPr/>
          <p:nvPr/>
        </p:nvSpPr>
        <p:spPr>
          <a:xfrm>
            <a:off x="4572000" y="4899094"/>
            <a:ext cx="4167062" cy="736846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１，３００円（スープ付き）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34F785D-00DA-DE34-53AB-FD55CCBBA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6" y="1162050"/>
            <a:ext cx="380047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0A8F7D1C-4B49-444C-24F4-E3F5C22FEAE6}"/>
              </a:ext>
            </a:extLst>
          </p:cNvPr>
          <p:cNvSpPr/>
          <p:nvPr/>
        </p:nvSpPr>
        <p:spPr>
          <a:xfrm>
            <a:off x="417250" y="497150"/>
            <a:ext cx="6639157" cy="100317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rgbClr val="FF6600"/>
                </a:solidFill>
              </a:rPr>
              <a:t>お好きな味をお選びください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E1024D-1EE2-EC88-C736-56A2F458F0C9}"/>
              </a:ext>
            </a:extLst>
          </p:cNvPr>
          <p:cNvSpPr txBox="1"/>
          <p:nvPr/>
        </p:nvSpPr>
        <p:spPr>
          <a:xfrm>
            <a:off x="480321" y="2211482"/>
            <a:ext cx="32351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+mn-ea"/>
              </a:rPr>
              <a:t>たっぷりチーズ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+mn-ea"/>
              </a:rPr>
              <a:t>濃厚生ウニ</a:t>
            </a:r>
            <a:endParaRPr kumimoji="1" lang="en-US" altLang="ja-JP" sz="3200" i="1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+mn-ea"/>
              </a:rPr>
              <a:t>ぴりっとわさび</a:t>
            </a:r>
            <a:endParaRPr kumimoji="1" lang="en-US" altLang="ja-JP" sz="3200" i="1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6E24633-895B-1397-089B-6A983C6F79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50" y="2076891"/>
            <a:ext cx="3858163" cy="1838582"/>
          </a:xfrm>
          <a:prstGeom prst="rect">
            <a:avLst/>
          </a:prstGeom>
        </p:spPr>
      </p:pic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5E3579C2-BEC3-A52E-8F47-93A0FE6EBEA1}"/>
              </a:ext>
            </a:extLst>
          </p:cNvPr>
          <p:cNvSpPr/>
          <p:nvPr/>
        </p:nvSpPr>
        <p:spPr>
          <a:xfrm>
            <a:off x="1043797" y="4714043"/>
            <a:ext cx="7056407" cy="1189608"/>
          </a:xfrm>
          <a:prstGeom prst="foldedCorner">
            <a:avLst>
              <a:gd name="adj" fmla="val 21018"/>
            </a:avLst>
          </a:prstGeom>
          <a:solidFill>
            <a:srgbClr val="00B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スープは</a:t>
            </a:r>
            <a:r>
              <a:rPr kumimoji="1" lang="ja-JP" altLang="en-US" sz="2400" u="sng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日替わり</a:t>
            </a:r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でご用意しております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2957878E-FB6E-C18F-5546-3AA7535F8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271233"/>
              </p:ext>
            </p:extLst>
          </p:nvPr>
        </p:nvGraphicFramePr>
        <p:xfrm>
          <a:off x="1647959" y="2212270"/>
          <a:ext cx="5848082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9446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2388636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きのこのアヒージョ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７００円</a:t>
                      </a:r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えびのドリア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８００円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19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グリルステーキ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E5E5C173-5D41-D212-9937-9B08335E5F11}"/>
              </a:ext>
            </a:extLst>
          </p:cNvPr>
          <p:cNvSpPr/>
          <p:nvPr/>
        </p:nvSpPr>
        <p:spPr>
          <a:xfrm>
            <a:off x="417251" y="4681957"/>
            <a:ext cx="4318651" cy="1143047"/>
          </a:xfrm>
          <a:prstGeom prst="wedgeRectCallout">
            <a:avLst>
              <a:gd name="adj1" fmla="val 67871"/>
              <a:gd name="adj2" fmla="val -18023"/>
            </a:avLst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</a:rPr>
              <a:t>ぜひご賞味ください</a:t>
            </a:r>
            <a:r>
              <a:rPr kumimoji="1" lang="ja-JP" altLang="en-US" sz="2400" dirty="0">
                <a:solidFill>
                  <a:schemeClr val="tx1"/>
                </a:solidFill>
              </a:rPr>
              <a:t>！</a:t>
            </a:r>
          </a:p>
        </p:txBody>
      </p:sp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CB5CCE6B-5BCE-F616-1ECE-5534D697D677}"/>
              </a:ext>
            </a:extLst>
          </p:cNvPr>
          <p:cNvSpPr/>
          <p:nvPr/>
        </p:nvSpPr>
        <p:spPr>
          <a:xfrm>
            <a:off x="417251" y="497150"/>
            <a:ext cx="6638400" cy="1003177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dirty="0">
                <a:solidFill>
                  <a:srgbClr val="FF6600"/>
                </a:solidFill>
              </a:rPr>
              <a:t>その他おすすめメニュー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498EE60-56EA-4F85-C582-57B0EAC4E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20" y="4165295"/>
            <a:ext cx="1524213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188</TotalTime>
  <Words>51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2023-10-18T06:54:10Z</dcterms:modified>
</cp:coreProperties>
</file>