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CCCCFF"/>
    <a:srgbClr val="FFCCCC"/>
    <a:srgbClr val="FFCC99"/>
    <a:srgbClr val="CCECFF"/>
    <a:srgbClr val="FFCCFF"/>
    <a:srgbClr val="FF6699"/>
    <a:srgbClr val="CCFF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8C58766-4112-09AD-A1AA-76A5F15CDE5E}"/>
              </a:ext>
            </a:extLst>
          </p:cNvPr>
          <p:cNvSpPr txBox="1"/>
          <p:nvPr/>
        </p:nvSpPr>
        <p:spPr>
          <a:xfrm>
            <a:off x="4441385" y="4758632"/>
            <a:ext cx="3219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i="1" dirty="0"/>
              <a:t>よもぎ福祉会館</a:t>
            </a:r>
          </a:p>
        </p:txBody>
      </p:sp>
      <p:sp>
        <p:nvSpPr>
          <p:cNvPr id="11" name="四角形: 角度付き 10">
            <a:extLst>
              <a:ext uri="{FF2B5EF4-FFF2-40B4-BE49-F238E27FC236}">
                <a16:creationId xmlns:a16="http://schemas.microsoft.com/office/drawing/2014/main" id="{DEC466B5-99D9-5BA5-14AA-B3468391E0B9}"/>
              </a:ext>
            </a:extLst>
          </p:cNvPr>
          <p:cNvSpPr/>
          <p:nvPr/>
        </p:nvSpPr>
        <p:spPr>
          <a:xfrm>
            <a:off x="1073989" y="879895"/>
            <a:ext cx="6996023" cy="2549105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rgbClr val="7030A0"/>
                </a:solidFill>
              </a:rPr>
              <a:t>音訳ボランティアに</a:t>
            </a:r>
            <a:endParaRPr kumimoji="1" lang="en-US" altLang="ja-JP" sz="4400" dirty="0">
              <a:solidFill>
                <a:srgbClr val="7030A0"/>
              </a:solidFill>
            </a:endParaRPr>
          </a:p>
          <a:p>
            <a:pPr algn="ctr"/>
            <a:r>
              <a:rPr kumimoji="1" lang="ja-JP" altLang="en-US" sz="4400" dirty="0">
                <a:solidFill>
                  <a:srgbClr val="7030A0"/>
                </a:solidFill>
              </a:rPr>
              <a:t>挑戦しよう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BD87450-16B1-B265-81C6-58CDBCE2D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96" y="3813176"/>
            <a:ext cx="2438740" cy="254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A5AAB7AF-D3E5-2955-EAA3-70CF725A9B52}"/>
              </a:ext>
            </a:extLst>
          </p:cNvPr>
          <p:cNvSpPr/>
          <p:nvPr/>
        </p:nvSpPr>
        <p:spPr>
          <a:xfrm>
            <a:off x="2903378" y="5010032"/>
            <a:ext cx="4597878" cy="1200329"/>
          </a:xfrm>
          <a:prstGeom prst="wedgeRectCallout">
            <a:avLst>
              <a:gd name="adj1" fmla="val -66799"/>
              <a:gd name="adj2" fmla="val -1871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感情を込めて読む「朗読」とは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目的が異なります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F8D1E0-243E-4810-D728-218108581720}"/>
              </a:ext>
            </a:extLst>
          </p:cNvPr>
          <p:cNvSpPr txBox="1"/>
          <p:nvPr/>
        </p:nvSpPr>
        <p:spPr>
          <a:xfrm>
            <a:off x="319177" y="448573"/>
            <a:ext cx="51684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音訳ボランティアとは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4DFACEB-9728-D734-CEBF-68892B170017}"/>
              </a:ext>
            </a:extLst>
          </p:cNvPr>
          <p:cNvSpPr/>
          <p:nvPr/>
        </p:nvSpPr>
        <p:spPr>
          <a:xfrm>
            <a:off x="1108494" y="1673524"/>
            <a:ext cx="6927012" cy="1337095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活字で書かれている書籍や新聞などの情報を</a:t>
            </a:r>
            <a:endParaRPr kumimoji="1" lang="en-US" altLang="ja-JP" sz="2400" dirty="0"/>
          </a:p>
          <a:p>
            <a:pPr algn="ctr"/>
            <a:r>
              <a:rPr kumimoji="1" lang="ja-JP" altLang="en-US" sz="2400" u="sng" dirty="0">
                <a:solidFill>
                  <a:srgbClr val="FF0000"/>
                </a:solidFill>
              </a:rPr>
              <a:t>音声にして伝える</a:t>
            </a:r>
            <a:r>
              <a:rPr kumimoji="1" lang="ja-JP" altLang="en-US" sz="2400" dirty="0"/>
              <a:t>ボランティアのこと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2773FCE-6F5A-5493-BE9E-DD9DA783A16D}"/>
              </a:ext>
            </a:extLst>
          </p:cNvPr>
          <p:cNvSpPr txBox="1"/>
          <p:nvPr/>
        </p:nvSpPr>
        <p:spPr>
          <a:xfrm>
            <a:off x="2142489" y="3474883"/>
            <a:ext cx="48590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正確に忠実に音声化する</a:t>
            </a:r>
            <a:endParaRPr kumimoji="1" lang="en-US" altLang="ja-JP" sz="2800" b="1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勝手な解釈で読み替えない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B864ED1-AA35-40FC-72F7-13F3773B23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77" y="4558337"/>
            <a:ext cx="1790950" cy="19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EBDCC45-CF0C-2E5D-A316-528C53881C63}"/>
              </a:ext>
            </a:extLst>
          </p:cNvPr>
          <p:cNvSpPr txBox="1"/>
          <p:nvPr/>
        </p:nvSpPr>
        <p:spPr>
          <a:xfrm>
            <a:off x="319177" y="448573"/>
            <a:ext cx="35108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教室のご案内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C4EF121-F59C-FFDA-38CA-E68A970AF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229142"/>
              </p:ext>
            </p:extLst>
          </p:nvPr>
        </p:nvGraphicFramePr>
        <p:xfrm>
          <a:off x="1401121" y="1929409"/>
          <a:ext cx="6341758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20257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3821501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90897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2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日にち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2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内　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53759729"/>
                  </a:ext>
                </a:extLst>
              </a:tr>
              <a:tr h="518182">
                <a:tc>
                  <a:txBody>
                    <a:bodyPr/>
                    <a:lstStyle/>
                    <a:p>
                      <a:pPr algn="l"/>
                      <a:r>
                        <a:rPr lang="ja-JP" altLang="en-US" sz="32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１１月２日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32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音訳者の役割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488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ja-JP" altLang="en-US" sz="32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１１月９日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32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正しく伝えるには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5" name="楕円 4">
            <a:extLst>
              <a:ext uri="{FF2B5EF4-FFF2-40B4-BE49-F238E27FC236}">
                <a16:creationId xmlns:a16="http://schemas.microsoft.com/office/drawing/2014/main" id="{E54903FA-C44A-AAC7-BEB1-C65FF166E5F4}"/>
              </a:ext>
            </a:extLst>
          </p:cNvPr>
          <p:cNvSpPr/>
          <p:nvPr/>
        </p:nvSpPr>
        <p:spPr>
          <a:xfrm>
            <a:off x="1442791" y="4378164"/>
            <a:ext cx="6258419" cy="1972656"/>
          </a:xfrm>
          <a:prstGeom prst="ellipse">
            <a:avLst/>
          </a:prstGeom>
          <a:solidFill>
            <a:srgbClr val="0070C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問い合わせ先</a:t>
            </a:r>
            <a:endParaRPr kumimoji="1" lang="en-US" altLang="ja-JP" sz="24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kumimoji="1" lang="en-US" altLang="ja-JP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０５０－２１５８－６４３７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502</TotalTime>
  <Words>80</Words>
  <Application>Microsoft Office PowerPoint</Application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日本情報処理検定協会(fh)</dc:creator>
  <dcterms:created xsi:type="dcterms:W3CDTF">2022-08-08T04:45:27Z</dcterms:created>
  <dcterms:modified xsi:type="dcterms:W3CDTF">2023-10-18T06:30:53Z</dcterms:modified>
</cp:coreProperties>
</file>