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ECFF"/>
    <a:srgbClr val="FFFF99"/>
    <a:srgbClr val="0066FF"/>
    <a:srgbClr val="0099FF"/>
    <a:srgbClr val="3399FF"/>
    <a:srgbClr val="33CCFF"/>
    <a:srgbClr val="FFFFCC"/>
    <a:srgbClr val="F6FC0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50371E8-3633-F9F4-FEB0-F201597CC855}"/>
              </a:ext>
            </a:extLst>
          </p:cNvPr>
          <p:cNvSpPr/>
          <p:nvPr/>
        </p:nvSpPr>
        <p:spPr>
          <a:xfrm>
            <a:off x="1522413" y="758910"/>
            <a:ext cx="6099175" cy="2130425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マンホールふた</a:t>
            </a:r>
            <a:endParaRPr kumimoji="1" lang="en-US" altLang="ja-JP" sz="48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4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デザイン募集</a:t>
            </a:r>
          </a:p>
        </p:txBody>
      </p:sp>
      <p:sp>
        <p:nvSpPr>
          <p:cNvPr id="4" name="六角形 3">
            <a:extLst>
              <a:ext uri="{FF2B5EF4-FFF2-40B4-BE49-F238E27FC236}">
                <a16:creationId xmlns:a16="http://schemas.microsoft.com/office/drawing/2014/main" id="{8D9F51DD-B094-A85C-7E13-9E8B8E48DDFB}"/>
              </a:ext>
            </a:extLst>
          </p:cNvPr>
          <p:cNvSpPr/>
          <p:nvPr/>
        </p:nvSpPr>
        <p:spPr>
          <a:xfrm>
            <a:off x="2915729" y="5883215"/>
            <a:ext cx="3312543" cy="603849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0066FF"/>
                </a:solidFill>
              </a:rPr>
              <a:t>森野市上下水道部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C636456-217E-8E00-E7E6-83C85A2C0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7" y="3162141"/>
            <a:ext cx="2448267" cy="244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678A22B-D5D6-C6D6-5718-A845B8C4D11F}"/>
              </a:ext>
            </a:extLst>
          </p:cNvPr>
          <p:cNvSpPr txBox="1"/>
          <p:nvPr/>
        </p:nvSpPr>
        <p:spPr>
          <a:xfrm>
            <a:off x="466486" y="1608842"/>
            <a:ext cx="7263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森野市の魅力を再発見</a:t>
            </a: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することを目的に募集します</a:t>
            </a:r>
          </a:p>
        </p:txBody>
      </p:sp>
      <p:sp>
        <p:nvSpPr>
          <p:cNvPr id="20" name="八角形 19">
            <a:extLst>
              <a:ext uri="{FF2B5EF4-FFF2-40B4-BE49-F238E27FC236}">
                <a16:creationId xmlns:a16="http://schemas.microsoft.com/office/drawing/2014/main" id="{9578E5C7-F346-6F6B-714B-F6D499770BCB}"/>
              </a:ext>
            </a:extLst>
          </p:cNvPr>
          <p:cNvSpPr/>
          <p:nvPr/>
        </p:nvSpPr>
        <p:spPr>
          <a:xfrm>
            <a:off x="466486" y="2631480"/>
            <a:ext cx="3682819" cy="1310537"/>
          </a:xfrm>
          <a:prstGeom prst="octagon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テーマ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森野市らしさ</a:t>
            </a:r>
          </a:p>
        </p:txBody>
      </p:sp>
      <p:sp>
        <p:nvSpPr>
          <p:cNvPr id="21" name="八角形 20">
            <a:extLst>
              <a:ext uri="{FF2B5EF4-FFF2-40B4-BE49-F238E27FC236}">
                <a16:creationId xmlns:a16="http://schemas.microsoft.com/office/drawing/2014/main" id="{C1FAE56D-9B6A-5EC2-E7A8-2452F562D80C}"/>
              </a:ext>
            </a:extLst>
          </p:cNvPr>
          <p:cNvSpPr/>
          <p:nvPr/>
        </p:nvSpPr>
        <p:spPr>
          <a:xfrm>
            <a:off x="4994696" y="2631480"/>
            <a:ext cx="3682800" cy="1310537"/>
          </a:xfrm>
          <a:prstGeom prst="octagon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募集期間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７月１日～８月３１日</a:t>
            </a:r>
          </a:p>
        </p:txBody>
      </p:sp>
      <p:sp>
        <p:nvSpPr>
          <p:cNvPr id="22" name="矢印: 右 21">
            <a:extLst>
              <a:ext uri="{FF2B5EF4-FFF2-40B4-BE49-F238E27FC236}">
                <a16:creationId xmlns:a16="http://schemas.microsoft.com/office/drawing/2014/main" id="{6B777283-2B1D-5AC2-8D0E-D5FE27082C07}"/>
              </a:ext>
            </a:extLst>
          </p:cNvPr>
          <p:cNvSpPr/>
          <p:nvPr/>
        </p:nvSpPr>
        <p:spPr>
          <a:xfrm>
            <a:off x="466486" y="4563374"/>
            <a:ext cx="3182488" cy="1406105"/>
          </a:xfrm>
          <a:prstGeom prst="rightArrow">
            <a:avLst/>
          </a:prstGeom>
          <a:solidFill>
            <a:srgbClr val="0066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FF00"/>
                </a:solidFill>
              </a:rPr>
              <a:t>例えば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DEEF07D-05CF-8D31-C535-5C0F975B7F1B}"/>
              </a:ext>
            </a:extLst>
          </p:cNvPr>
          <p:cNvSpPr txBox="1"/>
          <p:nvPr/>
        </p:nvSpPr>
        <p:spPr>
          <a:xfrm>
            <a:off x="4071668" y="4563374"/>
            <a:ext cx="340509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当市の史跡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おすすめスポット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ご当地グルメ　など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C671811-FA2F-F1D2-E419-E3393D45117E}"/>
              </a:ext>
            </a:extLst>
          </p:cNvPr>
          <p:cNvSpPr txBox="1"/>
          <p:nvPr/>
        </p:nvSpPr>
        <p:spPr>
          <a:xfrm>
            <a:off x="3727858" y="267419"/>
            <a:ext cx="16882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solidFill>
                  <a:srgbClr val="0066FF"/>
                </a:solidFill>
              </a:rPr>
              <a:t>概　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1B62B14A-8849-224C-2A1D-995D0C59F120}"/>
              </a:ext>
            </a:extLst>
          </p:cNvPr>
          <p:cNvSpPr/>
          <p:nvPr/>
        </p:nvSpPr>
        <p:spPr>
          <a:xfrm>
            <a:off x="4241440" y="4856661"/>
            <a:ext cx="3565465" cy="1258771"/>
          </a:xfrm>
          <a:prstGeom prst="wedgeRoundRectCallout">
            <a:avLst>
              <a:gd name="adj1" fmla="val -66437"/>
              <a:gd name="adj2" fmla="val -15267"/>
              <a:gd name="adj3" fmla="val 16667"/>
            </a:avLst>
          </a:prstGeom>
          <a:solidFill>
            <a:srgbClr val="99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i="1" dirty="0"/>
              <a:t>詳細はホームページを</a:t>
            </a:r>
            <a:endParaRPr kumimoji="1" lang="en-US" altLang="ja-JP" sz="2400" i="1" dirty="0"/>
          </a:p>
          <a:p>
            <a:r>
              <a:rPr kumimoji="1" lang="ja-JP" altLang="en-US" sz="2400" i="1" dirty="0"/>
              <a:t>ご確認ください！</a:t>
            </a:r>
            <a:endParaRPr kumimoji="1" lang="en-US" altLang="ja-JP" sz="2400" i="1" dirty="0"/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7D5DD09D-BAEC-5CF1-EF76-171313459B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666251"/>
              </p:ext>
            </p:extLst>
          </p:nvPr>
        </p:nvGraphicFramePr>
        <p:xfrm>
          <a:off x="1950859" y="1884045"/>
          <a:ext cx="5242282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3230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3529052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solidFill>
                            <a:srgbClr val="7030A0"/>
                          </a:solidFill>
                          <a:latin typeface="+mn-ea"/>
                          <a:ea typeface="+mn-ea"/>
                        </a:rPr>
                        <a:t>対象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当市在住・在勤の方</a:t>
                      </a:r>
                      <a:endParaRPr kumimoji="1" lang="en-US" altLang="ja-JP" sz="2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4885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solidFill>
                            <a:srgbClr val="7030A0"/>
                          </a:solidFill>
                          <a:latin typeface="+mn-ea"/>
                          <a:ea typeface="+mn-ea"/>
                        </a:rPr>
                        <a:t>応募点数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１人３点まで</a:t>
                      </a:r>
                      <a:endParaRPr kumimoji="1" lang="en-US" altLang="ja-JP" sz="2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08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solidFill>
                            <a:srgbClr val="7030A0"/>
                          </a:solidFill>
                        </a:rPr>
                        <a:t>応募方法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800" dirty="0"/>
                        <a:t>ホームページ</a:t>
                      </a:r>
                      <a:endParaRPr lang="en-US" altLang="ja-JP" sz="2800" dirty="0"/>
                    </a:p>
                    <a:p>
                      <a:r>
                        <a:rPr lang="ja-JP" altLang="en-US" sz="2800" dirty="0"/>
                        <a:t>窓口持参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33FD3DB-5409-024A-9A47-87F44FFE4BEC}"/>
              </a:ext>
            </a:extLst>
          </p:cNvPr>
          <p:cNvSpPr txBox="1"/>
          <p:nvPr/>
        </p:nvSpPr>
        <p:spPr>
          <a:xfrm>
            <a:off x="2859031" y="267419"/>
            <a:ext cx="34259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solidFill>
                  <a:srgbClr val="0066FF"/>
                </a:solidFill>
              </a:rPr>
              <a:t>応募について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DEB1F2C-C263-E669-0804-4CA0401306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80" y="4298664"/>
            <a:ext cx="3315163" cy="205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508</TotalTime>
  <Words>73</Words>
  <Application>Microsoft Office PowerPoint</Application>
  <PresentationFormat>画面に合わせる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日本情報処理検定協会(fh)</dc:creator>
  <dcterms:created xsi:type="dcterms:W3CDTF">2022-08-08T04:45:27Z</dcterms:created>
  <dcterms:modified xsi:type="dcterms:W3CDTF">2023-11-20T04:17:41Z</dcterms:modified>
</cp:coreProperties>
</file>