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99"/>
    <a:srgbClr val="99CCFF"/>
    <a:srgbClr val="CCECFF"/>
    <a:srgbClr val="FFCCCC"/>
    <a:srgbClr val="CCFFCC"/>
    <a:srgbClr val="FFCC99"/>
    <a:srgbClr val="FFFFCC"/>
    <a:srgbClr val="FF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八角形 13">
            <a:extLst>
              <a:ext uri="{FF2B5EF4-FFF2-40B4-BE49-F238E27FC236}">
                <a16:creationId xmlns:a16="http://schemas.microsoft.com/office/drawing/2014/main" id="{2644183C-492C-5ADB-4328-8186FFD15FF2}"/>
              </a:ext>
            </a:extLst>
          </p:cNvPr>
          <p:cNvSpPr/>
          <p:nvPr/>
        </p:nvSpPr>
        <p:spPr>
          <a:xfrm>
            <a:off x="1073989" y="969422"/>
            <a:ext cx="6996023" cy="2313093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取り付けていますか？</a:t>
            </a:r>
          </a:p>
          <a:p>
            <a:pPr algn="ctr"/>
            <a:r>
              <a:rPr kumimoji="1" lang="ja-JP" altLang="en-US" sz="6000" dirty="0">
                <a:solidFill>
                  <a:srgbClr val="0070C0"/>
                </a:solidFill>
              </a:rPr>
              <a:t>ドライブレコーダー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FB76966-01DC-8C85-C255-EDA5634DF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614520"/>
            <a:ext cx="3810000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FD8CBE-FC3F-B981-54D5-06C110265C4F}"/>
              </a:ext>
            </a:extLst>
          </p:cNvPr>
          <p:cNvSpPr txBox="1"/>
          <p:nvPr/>
        </p:nvSpPr>
        <p:spPr>
          <a:xfrm>
            <a:off x="504825" y="5054290"/>
            <a:ext cx="4459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事故の証拠になる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危険運転の抑止力になる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駐車中のトラブル対策ができる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7DD26BB-E3BE-9B35-5045-227C8C03C92F}"/>
              </a:ext>
            </a:extLst>
          </p:cNvPr>
          <p:cNvSpPr txBox="1"/>
          <p:nvPr/>
        </p:nvSpPr>
        <p:spPr>
          <a:xfrm>
            <a:off x="1729716" y="362309"/>
            <a:ext cx="5684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ドライブレコーダー搭載率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353F5D1-2625-1BFF-A042-40DF271C76BD}"/>
              </a:ext>
            </a:extLst>
          </p:cNvPr>
          <p:cNvSpPr/>
          <p:nvPr/>
        </p:nvSpPr>
        <p:spPr>
          <a:xfrm>
            <a:off x="504825" y="1571625"/>
            <a:ext cx="3769946" cy="1485900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している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５３％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8D8B62E-22F9-8341-DCBF-53E3276F05B5}"/>
              </a:ext>
            </a:extLst>
          </p:cNvPr>
          <p:cNvSpPr/>
          <p:nvPr/>
        </p:nvSpPr>
        <p:spPr>
          <a:xfrm>
            <a:off x="4857750" y="1571625"/>
            <a:ext cx="3769946" cy="14859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していない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４７％</a:t>
            </a:r>
          </a:p>
        </p:txBody>
      </p:sp>
      <p:sp>
        <p:nvSpPr>
          <p:cNvPr id="16" name="ブローチ 15">
            <a:extLst>
              <a:ext uri="{FF2B5EF4-FFF2-40B4-BE49-F238E27FC236}">
                <a16:creationId xmlns:a16="http://schemas.microsoft.com/office/drawing/2014/main" id="{47A8AB1B-97F7-29BD-C87D-C70F938C137E}"/>
              </a:ext>
            </a:extLst>
          </p:cNvPr>
          <p:cNvSpPr/>
          <p:nvPr/>
        </p:nvSpPr>
        <p:spPr>
          <a:xfrm>
            <a:off x="2247900" y="3781425"/>
            <a:ext cx="4648200" cy="838200"/>
          </a:xfrm>
          <a:prstGeom prst="plaqu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50"/>
                </a:solidFill>
              </a:rPr>
              <a:t>取り付けるメリット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83BB325-0E88-6308-8BD5-EEF37F357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624" y="4878058"/>
            <a:ext cx="2467319" cy="155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18142A11-33F9-F125-2EF8-A1BE9D42F4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558104"/>
              </p:ext>
            </p:extLst>
          </p:nvPr>
        </p:nvGraphicFramePr>
        <p:xfrm>
          <a:off x="1108422" y="1804310"/>
          <a:ext cx="6927157" cy="155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7980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5309177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90897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/>
                        <a:t>広く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/>
                        <a:t>撮影範囲を広げて死角を減らす</a:t>
                      </a:r>
                      <a:endParaRPr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53759729"/>
                  </a:ext>
                </a:extLst>
              </a:tr>
              <a:tr h="518182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/>
                        <a:t>きれいに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/>
                        <a:t>記録画素数が画質の良さに影響</a:t>
                      </a:r>
                      <a:endParaRPr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/>
                        <a:t>明るく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2800" dirty="0"/>
                        <a:t>暗い場所でも鮮明に撮影</a:t>
                      </a:r>
                      <a:endParaRPr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84938C-AB9B-95C5-D0E7-B602B104DBE2}"/>
              </a:ext>
            </a:extLst>
          </p:cNvPr>
          <p:cNvSpPr txBox="1"/>
          <p:nvPr/>
        </p:nvSpPr>
        <p:spPr>
          <a:xfrm>
            <a:off x="2619382" y="362309"/>
            <a:ext cx="3905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選び方のポイント</a:t>
            </a: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4A5756F4-8913-19DA-C64E-70566069068B}"/>
              </a:ext>
            </a:extLst>
          </p:cNvPr>
          <p:cNvSpPr/>
          <p:nvPr/>
        </p:nvSpPr>
        <p:spPr>
          <a:xfrm>
            <a:off x="3524250" y="4572000"/>
            <a:ext cx="4965933" cy="1143000"/>
          </a:xfrm>
          <a:prstGeom prst="wedgeRoundRectCallout">
            <a:avLst>
              <a:gd name="adj1" fmla="val -64033"/>
              <a:gd name="adj2" fmla="val -1263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ご相談は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店内スタッフ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まで！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9112701-B8E8-5389-40A8-CF6B0E4DC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4092629"/>
            <a:ext cx="2133898" cy="214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341</TotalTime>
  <Words>73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2023-10-18T02:38:18Z</dcterms:modified>
</cp:coreProperties>
</file>