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66FFFF"/>
    <a:srgbClr val="CCFFFF"/>
    <a:srgbClr val="33CCFF"/>
    <a:srgbClr val="33CC33"/>
    <a:srgbClr val="99FF99"/>
    <a:srgbClr val="FFCCCC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173D094-35D6-BE69-8345-392E3A556FAC}"/>
              </a:ext>
            </a:extLst>
          </p:cNvPr>
          <p:cNvSpPr txBox="1"/>
          <p:nvPr/>
        </p:nvSpPr>
        <p:spPr>
          <a:xfrm>
            <a:off x="431321" y="2881223"/>
            <a:ext cx="46009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アレンジメント</a:t>
            </a:r>
            <a:endParaRPr kumimoji="1" lang="en-US" altLang="ja-JP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体験講座</a:t>
            </a:r>
            <a:endParaRPr kumimoji="1" lang="en-US" altLang="ja-JP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0F23FA30-BCAB-CB2E-809F-3B3F01502104}"/>
              </a:ext>
            </a:extLst>
          </p:cNvPr>
          <p:cNvSpPr/>
          <p:nvPr/>
        </p:nvSpPr>
        <p:spPr>
          <a:xfrm>
            <a:off x="431321" y="1442288"/>
            <a:ext cx="4536653" cy="116456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フラワースクール華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43C806AE-B2E7-F231-9B8F-A6CDBFA27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725" y="1169956"/>
            <a:ext cx="3095625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11EB3E4B-B6E7-EA9F-2D2E-EA4E9032A30D}"/>
              </a:ext>
            </a:extLst>
          </p:cNvPr>
          <p:cNvSpPr/>
          <p:nvPr/>
        </p:nvSpPr>
        <p:spPr>
          <a:xfrm>
            <a:off x="431321" y="457200"/>
            <a:ext cx="5537679" cy="1054100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体験講座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07A0183-C288-7557-CB1A-49FFAD040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801430"/>
              </p:ext>
            </p:extLst>
          </p:nvPr>
        </p:nvGraphicFramePr>
        <p:xfrm>
          <a:off x="1812206" y="2119630"/>
          <a:ext cx="5519588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2539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1350145">
                  <a:extLst>
                    <a:ext uri="{9D8B030D-6E8A-4147-A177-3AD203B41FA5}">
                      <a16:colId xmlns:a16="http://schemas.microsoft.com/office/drawing/2014/main" val="3079594602"/>
                    </a:ext>
                  </a:extLst>
                </a:gridCol>
                <a:gridCol w="1996904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コース名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時間</a:t>
                      </a:r>
                      <a:endParaRPr kumimoji="1" lang="en-US" altLang="ja-JP" sz="2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料金</a:t>
                      </a:r>
                      <a:endParaRPr kumimoji="1" lang="en-US" altLang="ja-JP" sz="2800" b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初心者向け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２時間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１，０００円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08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プリザーブド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１時間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１，５００円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1642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生花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２時間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２，０００円</a:t>
                      </a:r>
                      <a:endParaRPr kumimoji="1" lang="en-US" altLang="ja-JP" sz="2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AA1E2904-5E9F-AA51-162C-963576C4A91F}"/>
              </a:ext>
            </a:extLst>
          </p:cNvPr>
          <p:cNvSpPr/>
          <p:nvPr/>
        </p:nvSpPr>
        <p:spPr>
          <a:xfrm>
            <a:off x="958850" y="4800600"/>
            <a:ext cx="7226300" cy="125730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作品はラッピングをしてお持ち帰りいただけます！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914FF6A1-8B56-DB26-5BAC-214C30149480}"/>
              </a:ext>
            </a:extLst>
          </p:cNvPr>
          <p:cNvSpPr/>
          <p:nvPr/>
        </p:nvSpPr>
        <p:spPr>
          <a:xfrm>
            <a:off x="2977671" y="4814258"/>
            <a:ext cx="5537679" cy="1168400"/>
          </a:xfrm>
          <a:prstGeom prst="octagon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初心者でもお気軽にどうぞ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まずはお問い合わせください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2AB72222-775E-027E-4CF6-CC1A7160E754}"/>
              </a:ext>
            </a:extLst>
          </p:cNvPr>
          <p:cNvSpPr/>
          <p:nvPr/>
        </p:nvSpPr>
        <p:spPr>
          <a:xfrm>
            <a:off x="431321" y="457200"/>
            <a:ext cx="5537679" cy="1054100"/>
          </a:xfrm>
          <a:prstGeom prst="parallelogram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入会案内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81DF419-9749-A214-B1CA-AFC82E852C62}"/>
              </a:ext>
            </a:extLst>
          </p:cNvPr>
          <p:cNvSpPr txBox="1"/>
          <p:nvPr/>
        </p:nvSpPr>
        <p:spPr>
          <a:xfrm>
            <a:off x="1556591" y="1786500"/>
            <a:ext cx="6030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/>
              <a:t>お得な</a:t>
            </a:r>
            <a:r>
              <a:rPr kumimoji="1" lang="ja-JP" altLang="en-US" sz="3200" u="sng" dirty="0">
                <a:solidFill>
                  <a:srgbClr val="FFFF00"/>
                </a:solidFill>
              </a:rPr>
              <a:t>入会キャンペーン</a:t>
            </a:r>
            <a:r>
              <a:rPr kumimoji="1" lang="ja-JP" altLang="en-US" sz="3200" dirty="0"/>
              <a:t>実施中！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7FB9AD-A6A7-6F06-E5F7-4EC34B394E82}"/>
              </a:ext>
            </a:extLst>
          </p:cNvPr>
          <p:cNvSpPr txBox="1"/>
          <p:nvPr/>
        </p:nvSpPr>
        <p:spPr>
          <a:xfrm>
            <a:off x="2284355" y="2744968"/>
            <a:ext cx="45752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入会金無料</a:t>
            </a:r>
            <a:endParaRPr kumimoji="1" lang="en-US" altLang="ja-JP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初回分受講料無料</a:t>
            </a:r>
            <a:endParaRPr kumimoji="1" lang="en-US" altLang="ja-JP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オリジナルバッグプレゼント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54F9EBF-D578-8D67-601F-9F8267184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86" y="4199782"/>
            <a:ext cx="2038635" cy="24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298</TotalTime>
  <Words>57</Words>
  <Application>Microsoft Office PowerPoint</Application>
  <PresentationFormat>画面に合わせる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2023-10-18T05:39:23Z</dcterms:modified>
</cp:coreProperties>
</file>