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99CCFF"/>
    <a:srgbClr val="FFFF99"/>
    <a:srgbClr val="CCCCFF"/>
    <a:srgbClr val="FF9966"/>
    <a:srgbClr val="FF99CC"/>
    <a:srgbClr val="66FF99"/>
    <a:srgbClr val="00FF99"/>
    <a:srgbClr val="33CC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3DA2E-07A4-4F2A-9C8F-F11E45AB7272}" type="datetimeFigureOut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DB3F9-C50E-426B-958C-4A2B94803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860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93B43-71C4-4578-AEFA-07456FE22FE2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FCE-6E06-4565-B611-EE0F71F1144F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DF45-9406-4A1A-B0FD-EBEE1C8D94E5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A6342-B338-4F9E-9A66-E87B2A96B6FB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DFF4-6E78-4DF9-B503-326BBD85ECAE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5850B-9538-42B2-A549-5AC0DE98AA48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B0FB-B627-4C95-A01A-AFB074C84B6F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C8DC-E711-471A-9D23-AC8B7DD961BD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4CE0-829C-4800-A0FE-CD8B3B6955C8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ED01-CF14-4156-AE7D-1AE88313D27F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6B81F-1D68-4CBB-8563-19CE000D90DD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79561-F520-4514-AA07-3B5CA0A583B2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642E2FB-0269-8400-5C7F-357719C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吹き出し: 四角形 4">
            <a:extLst>
              <a:ext uri="{FF2B5EF4-FFF2-40B4-BE49-F238E27FC236}">
                <a16:creationId xmlns:a16="http://schemas.microsoft.com/office/drawing/2014/main" id="{D9A47580-E27E-912C-1F7B-A9746504A4F0}"/>
              </a:ext>
            </a:extLst>
          </p:cNvPr>
          <p:cNvSpPr/>
          <p:nvPr/>
        </p:nvSpPr>
        <p:spPr>
          <a:xfrm>
            <a:off x="455846" y="1854680"/>
            <a:ext cx="4399471" cy="2493034"/>
          </a:xfrm>
          <a:prstGeom prst="wedgeRectCallout">
            <a:avLst>
              <a:gd name="adj1" fmla="val 69168"/>
              <a:gd name="adj2" fmla="val -2729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0070C0"/>
                </a:solidFill>
              </a:rPr>
              <a:t>ｅスポーツ部</a:t>
            </a:r>
            <a:endParaRPr kumimoji="1" lang="en-US" altLang="ja-JP" u="sng" dirty="0">
              <a:solidFill>
                <a:srgbClr val="0070C0"/>
              </a:solidFill>
            </a:endParaRPr>
          </a:p>
          <a:p>
            <a:pPr algn="ctr"/>
            <a:endParaRPr kumimoji="1" lang="en-US" altLang="ja-JP" dirty="0"/>
          </a:p>
          <a:p>
            <a:pPr algn="ctr"/>
            <a:r>
              <a:rPr kumimoji="1"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筋トレの取り組み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668A8B6-21C8-D816-537B-E7A2006EF176}"/>
              </a:ext>
            </a:extLst>
          </p:cNvPr>
          <p:cNvSpPr/>
          <p:nvPr/>
        </p:nvSpPr>
        <p:spPr>
          <a:xfrm>
            <a:off x="2940254" y="5644445"/>
            <a:ext cx="3263492" cy="638355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ＦＰＳチーム　湯川　良樹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C134A70-51D9-2926-0B65-1A627C54AB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161" y="1825236"/>
            <a:ext cx="3486637" cy="255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4B39809-EDF0-989B-7D71-D47D1B973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32783" y="6356351"/>
            <a:ext cx="2057400" cy="365125"/>
          </a:xfrm>
        </p:spPr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3DE9759-EB21-65BE-430A-0E6B9F743FF6}"/>
              </a:ext>
            </a:extLst>
          </p:cNvPr>
          <p:cNvSpPr txBox="1"/>
          <p:nvPr/>
        </p:nvSpPr>
        <p:spPr>
          <a:xfrm>
            <a:off x="431321" y="301924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前回大会の反省</a:t>
            </a:r>
          </a:p>
        </p:txBody>
      </p:sp>
      <p:sp>
        <p:nvSpPr>
          <p:cNvPr id="6" name="吹き出し: 下矢印 5">
            <a:extLst>
              <a:ext uri="{FF2B5EF4-FFF2-40B4-BE49-F238E27FC236}">
                <a16:creationId xmlns:a16="http://schemas.microsoft.com/office/drawing/2014/main" id="{435C9DCC-C4A1-85FF-9FBE-17360F9FC9B6}"/>
              </a:ext>
            </a:extLst>
          </p:cNvPr>
          <p:cNvSpPr/>
          <p:nvPr/>
        </p:nvSpPr>
        <p:spPr>
          <a:xfrm>
            <a:off x="431321" y="1599910"/>
            <a:ext cx="4390845" cy="1255428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長時間のプレイ・複数の試合</a:t>
            </a:r>
            <a:endParaRPr kumimoji="1" lang="en-US" altLang="ja-JP" sz="2400" dirty="0"/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B5714ABA-0DD8-AFEE-6BC1-0510E7D77979}"/>
              </a:ext>
            </a:extLst>
          </p:cNvPr>
          <p:cNvSpPr/>
          <p:nvPr/>
        </p:nvSpPr>
        <p:spPr>
          <a:xfrm>
            <a:off x="1493683" y="5148653"/>
            <a:ext cx="6156634" cy="1207698"/>
          </a:xfrm>
          <a:prstGeom prst="foldedCorner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体力や集中力</a:t>
            </a:r>
            <a:r>
              <a:rPr kumimoji="1" lang="ja-JP" altLang="en-US" sz="2800" dirty="0"/>
              <a:t>がないと勝てない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F0955E44-131B-4E27-25F3-3B1A69B0F8F1}"/>
              </a:ext>
            </a:extLst>
          </p:cNvPr>
          <p:cNvSpPr/>
          <p:nvPr/>
        </p:nvSpPr>
        <p:spPr>
          <a:xfrm>
            <a:off x="431321" y="2993363"/>
            <a:ext cx="4390845" cy="78500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体が疲れて動きが悪くなった</a:t>
            </a:r>
            <a:endParaRPr kumimoji="1" lang="en-US" altLang="ja-JP" sz="2400" dirty="0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9EF138F3-4C87-B782-C97C-8273EA82017A}"/>
              </a:ext>
            </a:extLst>
          </p:cNvPr>
          <p:cNvSpPr/>
          <p:nvPr/>
        </p:nvSpPr>
        <p:spPr>
          <a:xfrm>
            <a:off x="431321" y="3916392"/>
            <a:ext cx="4390845" cy="785004"/>
          </a:xfrm>
          <a:prstGeom prst="roundRect">
            <a:avLst/>
          </a:prstGeom>
          <a:solidFill>
            <a:srgbClr val="99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集中力が続かなかった</a:t>
            </a:r>
            <a:endParaRPr kumimoji="1" lang="en-US" altLang="ja-JP" sz="2400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3CC24D4-4B6A-F090-1B0A-B4C0050B28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802" y="1597613"/>
            <a:ext cx="2486372" cy="3086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5974DAF-D640-8BC3-A9A1-8B69A7E2E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B13D300-798B-ABBC-FC15-6CCC5D9E33CA}"/>
              </a:ext>
            </a:extLst>
          </p:cNvPr>
          <p:cNvSpPr txBox="1"/>
          <p:nvPr/>
        </p:nvSpPr>
        <p:spPr>
          <a:xfrm>
            <a:off x="4479635" y="301924"/>
            <a:ext cx="1847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kumimoji="1" lang="ja-JP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graphicFrame>
        <p:nvGraphicFramePr>
          <p:cNvPr id="15" name="表 4">
            <a:extLst>
              <a:ext uri="{FF2B5EF4-FFF2-40B4-BE49-F238E27FC236}">
                <a16:creationId xmlns:a16="http://schemas.microsoft.com/office/drawing/2014/main" id="{B9FD6C91-F7F2-11F0-9985-D5464717F4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36723"/>
              </p:ext>
            </p:extLst>
          </p:nvPr>
        </p:nvGraphicFramePr>
        <p:xfrm>
          <a:off x="1382958" y="1557367"/>
          <a:ext cx="6378084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49880">
                  <a:extLst>
                    <a:ext uri="{9D8B030D-6E8A-4147-A177-3AD203B41FA5}">
                      <a16:colId xmlns:a16="http://schemas.microsoft.com/office/drawing/2014/main" val="2432205056"/>
                    </a:ext>
                  </a:extLst>
                </a:gridCol>
                <a:gridCol w="3528204">
                  <a:extLst>
                    <a:ext uri="{9D8B030D-6E8A-4147-A177-3AD203B41FA5}">
                      <a16:colId xmlns:a16="http://schemas.microsoft.com/office/drawing/2014/main" val="610356111"/>
                    </a:ext>
                  </a:extLst>
                </a:gridCol>
              </a:tblGrid>
              <a:tr h="3908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体力がつく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集中力が増す</a:t>
                      </a:r>
                      <a:endParaRPr lang="en-US" altLang="ja-JP" sz="28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53759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メンタルの強化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自分に自信が持てる</a:t>
                      </a:r>
                      <a:endParaRPr lang="en-US" altLang="ja-JP" sz="28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9977599"/>
                  </a:ext>
                </a:extLst>
              </a:tr>
            </a:tbl>
          </a:graphicData>
        </a:graphic>
      </p:graphicFrame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A05F114-7C5E-D5EA-E3A5-2C839484EF4D}"/>
              </a:ext>
            </a:extLst>
          </p:cNvPr>
          <p:cNvSpPr txBox="1"/>
          <p:nvPr/>
        </p:nvSpPr>
        <p:spPr>
          <a:xfrm>
            <a:off x="4866323" y="3419625"/>
            <a:ext cx="20120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スクワット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>
                <a:latin typeface="ＭＳ 明朝" panose="02020609040205080304" pitchFamily="17" charset="-128"/>
                <a:ea typeface="ＭＳ 明朝" panose="02020609040205080304" pitchFamily="17" charset="-128"/>
              </a:rPr>
              <a:t>腕立て</a:t>
            </a: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伏せ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腹筋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背筋</a:t>
            </a:r>
          </a:p>
        </p:txBody>
      </p:sp>
      <p:sp>
        <p:nvSpPr>
          <p:cNvPr id="21" name="四角形: 角度付き 20">
            <a:extLst>
              <a:ext uri="{FF2B5EF4-FFF2-40B4-BE49-F238E27FC236}">
                <a16:creationId xmlns:a16="http://schemas.microsoft.com/office/drawing/2014/main" id="{9DC27F26-E3B4-D361-E8DC-64AA6BB4926A}"/>
              </a:ext>
            </a:extLst>
          </p:cNvPr>
          <p:cNvSpPr/>
          <p:nvPr/>
        </p:nvSpPr>
        <p:spPr>
          <a:xfrm>
            <a:off x="1682151" y="5536842"/>
            <a:ext cx="5779698" cy="819509"/>
          </a:xfrm>
          <a:prstGeom prst="bevel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i="1">
                <a:solidFill>
                  <a:srgbClr val="7030A0"/>
                </a:solidFill>
              </a:rPr>
              <a:t>次回大会に向けて練習メニューを作成</a:t>
            </a:r>
            <a:endParaRPr kumimoji="1" lang="ja-JP" altLang="en-US" sz="2000" i="1" dirty="0">
              <a:solidFill>
                <a:srgbClr val="7030A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0AA3647-285B-C8BA-B8FF-836F520B52B1}"/>
              </a:ext>
            </a:extLst>
          </p:cNvPr>
          <p:cNvSpPr txBox="1"/>
          <p:nvPr/>
        </p:nvSpPr>
        <p:spPr>
          <a:xfrm>
            <a:off x="431321" y="301924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筋トレのメリット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2FD5C9E-1736-6D5A-3CB3-AC80AA36A2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21" y="3173002"/>
            <a:ext cx="3191320" cy="2067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415</TotalTime>
  <Words>75</Words>
  <Application>Microsoft Office PowerPoint</Application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日本情報処理検定協会(fh)</dc:creator>
  <dcterms:created xsi:type="dcterms:W3CDTF">2022-08-08T04:45:27Z</dcterms:created>
  <dcterms:modified xsi:type="dcterms:W3CDTF">2023-11-09T08:44:07Z</dcterms:modified>
</cp:coreProperties>
</file>