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006600"/>
    <a:srgbClr val="FFCCCC"/>
    <a:srgbClr val="FFFF99"/>
    <a:srgbClr val="99FF99"/>
    <a:srgbClr val="66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自宅にある着物を着ていますか？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毎日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58-42D4-8FEB-767B7A31EF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月に数回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58-42D4-8FEB-767B7A31EF0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数年に１回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58-42D4-8FEB-767B7A31EF0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着ていない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58-42D4-8FEB-767B7A31EF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15000928"/>
        <c:axId val="115001648"/>
      </c:barChart>
      <c:catAx>
        <c:axId val="115000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5001648"/>
        <c:crosses val="autoZero"/>
        <c:auto val="1"/>
        <c:lblAlgn val="ctr"/>
        <c:lblOffset val="100"/>
        <c:noMultiLvlLbl val="0"/>
      </c:catAx>
      <c:valAx>
        <c:axId val="115001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5000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C22D9DB-CFE9-C161-5830-E81BD6740399}"/>
              </a:ext>
            </a:extLst>
          </p:cNvPr>
          <p:cNvSpPr txBox="1"/>
          <p:nvPr/>
        </p:nvSpPr>
        <p:spPr>
          <a:xfrm>
            <a:off x="394660" y="1620539"/>
            <a:ext cx="4358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着物リメーク</a:t>
            </a:r>
            <a:endParaRPr kumimoji="1" lang="en-US" altLang="ja-JP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DAD59D11-7959-E13B-B81C-702FDE7FB1D0}"/>
              </a:ext>
            </a:extLst>
          </p:cNvPr>
          <p:cNvSpPr/>
          <p:nvPr/>
        </p:nvSpPr>
        <p:spPr>
          <a:xfrm>
            <a:off x="394659" y="3064182"/>
            <a:ext cx="4358885" cy="1667055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眠っている着物は</a:t>
            </a:r>
            <a:endParaRPr kumimoji="1" lang="en-US" altLang="ja-JP" sz="28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ありませんか？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450525B-093B-51AD-9D05-B6AB3AF68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296" y="1257300"/>
            <a:ext cx="3258005" cy="434400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A991B89-9664-71BE-3329-8ACC71E090F1}"/>
              </a:ext>
            </a:extLst>
          </p:cNvPr>
          <p:cNvSpPr txBox="1"/>
          <p:nvPr/>
        </p:nvSpPr>
        <p:spPr>
          <a:xfrm>
            <a:off x="3402450" y="5956241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/>
              <a:t>小町ソーイング工房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小波 3">
            <a:extLst>
              <a:ext uri="{FF2B5EF4-FFF2-40B4-BE49-F238E27FC236}">
                <a16:creationId xmlns:a16="http://schemas.microsoft.com/office/drawing/2014/main" id="{4822E9B3-099E-65D9-157F-EA05DBE10A24}"/>
              </a:ext>
            </a:extLst>
          </p:cNvPr>
          <p:cNvSpPr/>
          <p:nvPr/>
        </p:nvSpPr>
        <p:spPr>
          <a:xfrm>
            <a:off x="327802" y="336430"/>
            <a:ext cx="5745600" cy="1063411"/>
          </a:xfrm>
          <a:prstGeom prst="doubleWave">
            <a:avLst/>
          </a:prstGeom>
          <a:solidFill>
            <a:srgbClr val="00990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眠っている着物は多い</a:t>
            </a: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3A3C6DE2-D224-C0C0-4E1E-5321DF6BA3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6265860"/>
              </p:ext>
            </p:extLst>
          </p:nvPr>
        </p:nvGraphicFramePr>
        <p:xfrm>
          <a:off x="686416" y="1668138"/>
          <a:ext cx="7771169" cy="2896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55F6DF-118B-85C3-D43A-DE8EE8876F47}"/>
              </a:ext>
            </a:extLst>
          </p:cNvPr>
          <p:cNvSpPr txBox="1"/>
          <p:nvPr/>
        </p:nvSpPr>
        <p:spPr>
          <a:xfrm>
            <a:off x="327802" y="5189862"/>
            <a:ext cx="49680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0070C0"/>
                </a:solidFill>
              </a:rPr>
              <a:t>手元に残しておきたい</a:t>
            </a:r>
            <a:endParaRPr kumimoji="1" lang="en-US" altLang="ja-JP" sz="32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i="1" dirty="0">
                <a:solidFill>
                  <a:srgbClr val="0070C0"/>
                </a:solidFill>
              </a:rPr>
              <a:t>どうにかして身に着けたい</a:t>
            </a:r>
            <a:endParaRPr kumimoji="1" lang="en-US" altLang="ja-JP" sz="3200" i="1" dirty="0">
              <a:solidFill>
                <a:srgbClr val="0070C0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BE6EAFB-F0E1-0079-2510-A0B152EB2C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074" y="4961506"/>
            <a:ext cx="2029108" cy="153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2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小波 10">
            <a:extLst>
              <a:ext uri="{FF2B5EF4-FFF2-40B4-BE49-F238E27FC236}">
                <a16:creationId xmlns:a16="http://schemas.microsoft.com/office/drawing/2014/main" id="{0BF31746-E4B4-7F75-D130-5A2683357242}"/>
              </a:ext>
            </a:extLst>
          </p:cNvPr>
          <p:cNvSpPr/>
          <p:nvPr/>
        </p:nvSpPr>
        <p:spPr>
          <a:xfrm>
            <a:off x="327802" y="336430"/>
            <a:ext cx="5746427" cy="1063411"/>
          </a:xfrm>
          <a:prstGeom prst="doubleWave">
            <a:avLst/>
          </a:prstGeom>
          <a:solidFill>
            <a:srgbClr val="00990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当店のリメークサービス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ADE03A1-1B41-525D-1E4A-8421009CA027}"/>
              </a:ext>
            </a:extLst>
          </p:cNvPr>
          <p:cNvSpPr txBox="1"/>
          <p:nvPr/>
        </p:nvSpPr>
        <p:spPr>
          <a:xfrm>
            <a:off x="1248013" y="1724437"/>
            <a:ext cx="6647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お客様の</a:t>
            </a:r>
            <a:r>
              <a:rPr kumimoji="1" lang="ja-JP" altLang="en-US" sz="28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ご要望に合わせて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お作りします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639DF2D3-9974-E83B-5BE8-EBA0BE9D54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06707"/>
              </p:ext>
            </p:extLst>
          </p:nvPr>
        </p:nvGraphicFramePr>
        <p:xfrm>
          <a:off x="1715219" y="2649963"/>
          <a:ext cx="571356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5464">
                  <a:extLst>
                    <a:ext uri="{9D8B030D-6E8A-4147-A177-3AD203B41FA5}">
                      <a16:colId xmlns:a16="http://schemas.microsoft.com/office/drawing/2014/main" val="3125418168"/>
                    </a:ext>
                  </a:extLst>
                </a:gridCol>
                <a:gridCol w="2061713">
                  <a:extLst>
                    <a:ext uri="{9D8B030D-6E8A-4147-A177-3AD203B41FA5}">
                      <a16:colId xmlns:a16="http://schemas.microsoft.com/office/drawing/2014/main" val="1073593241"/>
                    </a:ext>
                  </a:extLst>
                </a:gridCol>
                <a:gridCol w="2346385">
                  <a:extLst>
                    <a:ext uri="{9D8B030D-6E8A-4147-A177-3AD203B41FA5}">
                      <a16:colId xmlns:a16="http://schemas.microsoft.com/office/drawing/2014/main" val="118189240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衣類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ワンピース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コート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930135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スカート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ドレス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0760965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</a:rPr>
                        <a:t>雑貨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トートバッグ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シュシュ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743466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日傘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スマホケース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621922"/>
                  </a:ext>
                </a:extLst>
              </a:tr>
            </a:tbl>
          </a:graphicData>
        </a:graphic>
      </p:graphicFrame>
      <p:sp>
        <p:nvSpPr>
          <p:cNvPr id="9" name="吹き出し: 右矢印 8">
            <a:extLst>
              <a:ext uri="{FF2B5EF4-FFF2-40B4-BE49-F238E27FC236}">
                <a16:creationId xmlns:a16="http://schemas.microsoft.com/office/drawing/2014/main" id="{F1E715B3-5D44-E83A-0C7E-6FE54E4CA414}"/>
              </a:ext>
            </a:extLst>
          </p:cNvPr>
          <p:cNvSpPr/>
          <p:nvPr/>
        </p:nvSpPr>
        <p:spPr>
          <a:xfrm>
            <a:off x="327803" y="4985064"/>
            <a:ext cx="5357006" cy="1220581"/>
          </a:xfrm>
          <a:prstGeom prst="rightArrowCallout">
            <a:avLst/>
          </a:prstGeom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料金などの詳細は</a:t>
            </a:r>
            <a:endParaRPr kumimoji="1" lang="en-US" altLang="ja-JP" sz="24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当社ホームページにて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308691A-2AC9-CBD2-86D1-1C809CD9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229" y="4881069"/>
            <a:ext cx="1428949" cy="14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72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2023-11-20T08:38:30Z</dcterms:modified>
</cp:coreProperties>
</file>