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56" d="100"/>
          <a:sy n="56" d="100"/>
        </p:scale>
        <p:origin x="90" y="1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D129B-F5D6-4F07-B0AF-DE8F108E4D4D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8E1BC-FFC5-4566-8C1C-01220A4C1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969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B34A-A51C-4877-8151-6EB3B4EB4B8B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81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4CB6-54AB-456C-ACE2-5A4FDEEEFFEC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1FBE-7DBB-4404-928D-5578596C4A9E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328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0A67-9945-4AF5-9108-9DEC53B5C991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97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5F5A-32A2-4F4D-B6A4-D585524AE8F5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612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5638C-34AB-416B-A43C-9FAAF8E2F69B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74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8780-9D94-4BAF-87B3-7948769525CB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446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4E25-7AED-4417-8EF4-E8D85ECC8EEE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44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BE27-545F-4E55-971A-AC4FE1E9F09E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08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B694-305E-4483-80E3-6EAD7271A7DF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08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F80A-B5B4-4947-ADE3-96B8C65E27E2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151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F1B91-B406-452D-9C46-B36522E4217E}" type="datetime1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158F8-54F8-471C-9D34-8BFCC0C1F3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07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/>
          <a:p>
            <a:r>
              <a:rPr kumimoji="1" lang="ja-JP" altLang="en-US" sz="60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パスワードは大切に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02795" y="3894327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i="1" dirty="0"/>
              <a:t>簡単なパスワードではダメ！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1166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28051"/>
            <a:ext cx="2381583" cy="158137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53136"/>
            <a:ext cx="2381583" cy="184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081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1" lang="ja-JP" altLang="en-US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パスワードが流出すると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8132" y="1900580"/>
            <a:ext cx="3933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FF0000"/>
                </a:solidFill>
              </a:rPr>
              <a:t>データを消去される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>
                <a:solidFill>
                  <a:srgbClr val="FF0000"/>
                </a:solidFill>
              </a:rPr>
              <a:t>なりすまされてＳＮＳ投稿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FF0000"/>
                </a:solidFill>
              </a:rPr>
              <a:t>勝手に買い物をされる</a:t>
            </a:r>
          </a:p>
        </p:txBody>
      </p:sp>
      <p:sp>
        <p:nvSpPr>
          <p:cNvPr id="7" name="八角形 6"/>
          <p:cNvSpPr/>
          <p:nvPr/>
        </p:nvSpPr>
        <p:spPr>
          <a:xfrm>
            <a:off x="5148064" y="4873216"/>
            <a:ext cx="3538736" cy="932047"/>
          </a:xfrm>
          <a:prstGeom prst="oct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懲役または罰金！</a:t>
            </a:r>
          </a:p>
        </p:txBody>
      </p:sp>
      <p:sp>
        <p:nvSpPr>
          <p:cNvPr id="8" name="ホームベース 7"/>
          <p:cNvSpPr/>
          <p:nvPr/>
        </p:nvSpPr>
        <p:spPr>
          <a:xfrm>
            <a:off x="638132" y="4869160"/>
            <a:ext cx="4176464" cy="936104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他人のパスワードを勝手に使用</a:t>
            </a:r>
            <a:endParaRPr kumimoji="1" lang="en-US" altLang="ja-JP" sz="20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他人</a:t>
            </a:r>
            <a:r>
              <a:rPr kumimoji="1" lang="ja-JP" altLang="en-US" sz="2000">
                <a:solidFill>
                  <a:schemeClr val="bg1"/>
                </a:solidFill>
              </a:rPr>
              <a:t>のパスワードを誰</a:t>
            </a:r>
            <a:r>
              <a:rPr kumimoji="1" lang="ja-JP" altLang="en-US" sz="2000" dirty="0">
                <a:solidFill>
                  <a:schemeClr val="bg1"/>
                </a:solidFill>
              </a:rPr>
              <a:t>かに教える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457200" y="35730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不正アクセス禁止法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00479"/>
            <a:ext cx="2381583" cy="200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9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対策をしよう</a:t>
            </a:r>
          </a:p>
        </p:txBody>
      </p:sp>
      <p:sp>
        <p:nvSpPr>
          <p:cNvPr id="9" name="ホームベース 8"/>
          <p:cNvSpPr/>
          <p:nvPr/>
        </p:nvSpPr>
        <p:spPr>
          <a:xfrm>
            <a:off x="407621" y="3903340"/>
            <a:ext cx="2436188" cy="1368152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</a:rPr>
              <a:t>対策</a:t>
            </a:r>
            <a:endParaRPr lang="en-US" altLang="ja-JP" sz="3600" dirty="0">
              <a:solidFill>
                <a:schemeClr val="bg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58F8-54F8-471C-9D34-8BFCC0C1F3F9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641536" y="1695090"/>
            <a:ext cx="4680520" cy="17105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悪意ある人が</a:t>
            </a:r>
            <a:endParaRPr kumimoji="1" lang="en-US" altLang="ja-JP" sz="2400" dirty="0"/>
          </a:p>
          <a:p>
            <a:pPr algn="ctr"/>
            <a:r>
              <a:rPr lang="ja-JP" altLang="en-US" sz="2400" dirty="0"/>
              <a:t>ブルートフォースアタックや</a:t>
            </a:r>
            <a:endParaRPr lang="en-US" altLang="ja-JP" sz="2400" dirty="0"/>
          </a:p>
          <a:p>
            <a:pPr algn="ctr"/>
            <a:r>
              <a:rPr lang="ja-JP" altLang="en-US" sz="2400" dirty="0"/>
              <a:t>辞書攻撃で解析してくる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66802" y="5733256"/>
            <a:ext cx="681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解析されにくい組み合わせで設定を！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20" y="1593084"/>
            <a:ext cx="2571750" cy="1914525"/>
          </a:xfrm>
          <a:prstGeom prst="rect">
            <a:avLst/>
          </a:prstGeom>
        </p:spPr>
      </p:pic>
      <p:graphicFrame>
        <p:nvGraphicFramePr>
          <p:cNvPr id="8" name="表 9">
            <a:extLst>
              <a:ext uri="{FF2B5EF4-FFF2-40B4-BE49-F238E27FC236}">
                <a16:creationId xmlns:a16="http://schemas.microsoft.com/office/drawing/2014/main" id="{2C31451D-3B06-470C-B1ED-3C32FAF7F5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734388"/>
              </p:ext>
            </p:extLst>
          </p:nvPr>
        </p:nvGraphicFramePr>
        <p:xfrm>
          <a:off x="3082771" y="3883630"/>
          <a:ext cx="5653608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1765">
                  <a:extLst>
                    <a:ext uri="{9D8B030D-6E8A-4147-A177-3AD203B41FA5}">
                      <a16:colId xmlns:a16="http://schemas.microsoft.com/office/drawing/2014/main" val="3077741357"/>
                    </a:ext>
                  </a:extLst>
                </a:gridCol>
                <a:gridCol w="3621843">
                  <a:extLst>
                    <a:ext uri="{9D8B030D-6E8A-4147-A177-3AD203B41FA5}">
                      <a16:colId xmlns:a16="http://schemas.microsoft.com/office/drawing/2014/main" val="2503694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桁数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１０桁～１２桁以上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43952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組み合わせ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ja-JP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英字（大小）・数字・記号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41095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定期変更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必要なし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173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78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96</Words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Arial</vt:lpstr>
      <vt:lpstr>Calibri</vt:lpstr>
      <vt:lpstr>Office ​​テーマ</vt:lpstr>
      <vt:lpstr>パスワードは大切に</vt:lpstr>
      <vt:lpstr>パスワードが流出すると</vt:lpstr>
      <vt:lpstr>対策をしよう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2016-10-28T05:13:02Z</dcterms:created>
  <dcterms:modified xsi:type="dcterms:W3CDTF">2021-12-02T02:40:47Z</dcterms:modified>
</cp:coreProperties>
</file>