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CC0066"/>
    <a:srgbClr val="CC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D212074-F934-402B-8B17-1B29A47769E3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5AE0CD-F94B-422D-8B96-A37D8B3A8F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287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B7D7-408E-4F43-8C4D-021293376A22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2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A578-6AF9-409A-A4F5-5AFB6E3B3AD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9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234B-A28C-4740-BCF6-25886CE4D25B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82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3821-CEBF-4810-9C1C-DA83A20A2DF9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22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335C-7160-4A7A-9DC2-4D00967DE852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369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95C45-A3C2-427A-928A-86746CA1F486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32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7742A-DDE8-4C86-B471-9AD320B6C32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26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188BA-12D7-453A-A14E-658E80755BCB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937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F49A-3368-4A73-BC27-E54463DE8D6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27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96893-374F-4A5F-9407-4F41874D46F8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04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C4DE-840F-46F0-B77B-DDAF59EC2EF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44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552F-E97A-4111-B012-2CF9FF77BCA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F8516-F384-441C-93E0-D1D8C2DFBE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316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09678" y="3138210"/>
            <a:ext cx="5724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非公開でも安心しないで！</a:t>
            </a:r>
            <a:endParaRPr kumimoji="1" lang="ja-JP" altLang="en-US" sz="3600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83568" y="833954"/>
            <a:ext cx="7776864" cy="20909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7200" dirty="0">
                <a:solidFill>
                  <a:srgbClr val="7030A0"/>
                </a:solidFill>
              </a:rPr>
              <a:t>鍵アカウント</a:t>
            </a:r>
            <a:endParaRPr lang="en-US" altLang="ja-JP" sz="7200" dirty="0">
              <a:solidFill>
                <a:srgbClr val="7030A0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472" y="3933056"/>
            <a:ext cx="2191056" cy="284837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08587" y="21999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1151075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332656"/>
            <a:ext cx="3746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鍵アカウントとは</a:t>
            </a:r>
            <a:endParaRPr kumimoji="1" lang="ja-JP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489485"/>
              </p:ext>
            </p:extLst>
          </p:nvPr>
        </p:nvGraphicFramePr>
        <p:xfrm>
          <a:off x="1352034" y="2420888"/>
          <a:ext cx="6439932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7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公開範囲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投稿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非公開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フォロワー以外は見られない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公開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誰でも見られる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四角形吹き出し 2"/>
          <p:cNvSpPr/>
          <p:nvPr/>
        </p:nvSpPr>
        <p:spPr>
          <a:xfrm>
            <a:off x="539552" y="4401671"/>
            <a:ext cx="5112568" cy="1800200"/>
          </a:xfrm>
          <a:prstGeom prst="wedgeRectCallout">
            <a:avLst>
              <a:gd name="adj1" fmla="val 61404"/>
              <a:gd name="adj2" fmla="val -24149"/>
            </a:avLst>
          </a:prstGeom>
          <a:solidFill>
            <a:srgbClr val="CC00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鍵アカウントだから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何を書いても大丈夫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lang="ja-JP" altLang="en-US" sz="4000" dirty="0">
                <a:solidFill>
                  <a:srgbClr val="FFFF00"/>
                </a:solidFill>
              </a:rPr>
              <a:t>ではない！</a:t>
            </a:r>
            <a:endParaRPr kumimoji="1" lang="ja-JP" altLang="en-US" sz="4000" dirty="0">
              <a:solidFill>
                <a:srgbClr val="FFFF00"/>
              </a:solidFill>
            </a:endParaRPr>
          </a:p>
        </p:txBody>
      </p:sp>
      <p:sp>
        <p:nvSpPr>
          <p:cNvPr id="6" name="メモ 5"/>
          <p:cNvSpPr/>
          <p:nvPr/>
        </p:nvSpPr>
        <p:spPr>
          <a:xfrm>
            <a:off x="1367644" y="1154361"/>
            <a:ext cx="6408712" cy="906487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i="1" dirty="0"/>
              <a:t>ＳＮＳのアカウントを</a:t>
            </a:r>
            <a:r>
              <a:rPr lang="ja-JP" altLang="en-US" sz="2400" i="1" u="sng" dirty="0"/>
              <a:t>非公開設定</a:t>
            </a:r>
            <a:r>
              <a:rPr lang="ja-JP" altLang="en-US" sz="2400" i="1" dirty="0"/>
              <a:t>にすること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78198"/>
            <a:ext cx="1905266" cy="259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5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323528" y="332656"/>
            <a:ext cx="76129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「非公開設定だから安心」ではない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8516-F384-441C-93E0-D1D8C2DFBED5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八角形 4"/>
          <p:cNvSpPr/>
          <p:nvPr/>
        </p:nvSpPr>
        <p:spPr>
          <a:xfrm>
            <a:off x="1613508" y="3789040"/>
            <a:ext cx="5916984" cy="1440160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FF0000"/>
                </a:solidFill>
              </a:rPr>
              <a:t>鍵アカウントだから大丈夫</a:t>
            </a:r>
            <a:endParaRPr kumimoji="1" lang="en-US" altLang="ja-JP" sz="2800" u="sng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という意識は危険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98132" y="5517232"/>
            <a:ext cx="6947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0000FF"/>
                </a:solidFill>
              </a:rPr>
              <a:t>アップロード＝公開される可能性がある</a:t>
            </a:r>
            <a:endParaRPr kumimoji="1" lang="ja-JP" altLang="en-US" sz="3200" dirty="0">
              <a:solidFill>
                <a:srgbClr val="0000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3528" y="1528046"/>
            <a:ext cx="51828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b="1" dirty="0"/>
              <a:t>コメントから特定された</a:t>
            </a:r>
            <a:endParaRPr kumimoji="1" lang="en-US" altLang="ja-JP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b="1" dirty="0"/>
              <a:t>アカウントが乗っ取られた</a:t>
            </a:r>
            <a:endParaRPr kumimoji="1" lang="en-US" altLang="ja-JP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2400" b="1" dirty="0"/>
              <a:t>スクリーンショット画像を拡散された</a:t>
            </a:r>
            <a:endParaRPr lang="en-US" altLang="ja-JP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2400" b="1" dirty="0"/>
              <a:t>引用投稿された</a:t>
            </a:r>
            <a:endParaRPr kumimoji="1" lang="ja-JP" altLang="en-US" sz="24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226874"/>
            <a:ext cx="1905266" cy="217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8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>
            <a:solidFill>
              <a:schemeClr val="tx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90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2018-11-05T07:46:59Z</cp:lastPrinted>
  <dcterms:created xsi:type="dcterms:W3CDTF">2018-10-29T03:18:55Z</dcterms:created>
  <dcterms:modified xsi:type="dcterms:W3CDTF">2021-10-25T05:29:28Z</dcterms:modified>
</cp:coreProperties>
</file>