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FFFFCC"/>
    <a:srgbClr val="FFCC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109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6AC070-45F6-4D7C-9FD1-D38D6DDE88C3}" type="datetimeFigureOut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7223E9-9EBE-4376-88C1-712A6330A0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4911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F1D85-0EF9-4257-9C76-AC76CDC9DB78}" type="datetime1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325C-81DC-40A5-8446-ADD22AEF10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1012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D2C6-18A2-467A-AD63-97313D917CE1}" type="datetime1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325C-81DC-40A5-8446-ADD22AEF10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44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49343-B531-4500-AE31-310BB2142FA1}" type="datetime1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325C-81DC-40A5-8446-ADD22AEF10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0755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6FF71-CD6D-493F-B7A7-B984E82FBED3}" type="datetime1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325C-81DC-40A5-8446-ADD22AEF10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5209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D9F82-F267-45E6-BDD9-49905A3A3D30}" type="datetime1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325C-81DC-40A5-8446-ADD22AEF10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9468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53BBB-E6D8-4DFB-B6F1-74460006EEF9}" type="datetime1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325C-81DC-40A5-8446-ADD22AEF10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4029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1B6EC-3E87-4FAF-88AF-7E355DD4FCDD}" type="datetime1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325C-81DC-40A5-8446-ADD22AEF10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4236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D1FC9-BA4C-4772-A3C4-9931575BC599}" type="datetime1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325C-81DC-40A5-8446-ADD22AEF10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237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A956-93C7-4B20-89C7-581D10A600E7}" type="datetime1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325C-81DC-40A5-8446-ADD22AEF10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4018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51831-1C6C-4C67-8A88-74614665A67D}" type="datetime1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325C-81DC-40A5-8446-ADD22AEF10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77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BBD50-C6C9-48E4-89E0-A52A1E3B48EC}" type="datetime1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325C-81DC-40A5-8446-ADD22AEF10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8586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28B59-5CCF-42F3-A61C-D5661AE35DD4}" type="datetime1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E325C-81DC-40A5-8446-ADD22AEF10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5400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348880"/>
            <a:ext cx="7772400" cy="1470025"/>
          </a:xfrm>
        </p:spPr>
        <p:txBody>
          <a:bodyPr>
            <a:normAutofit/>
          </a:bodyPr>
          <a:lstStyle/>
          <a:p>
            <a:r>
              <a:rPr kumimoji="1" lang="ja-JP" altLang="en-US" dirty="0">
                <a:solidFill>
                  <a:srgbClr val="00B050"/>
                </a:solidFill>
              </a:rPr>
              <a:t>違法動画と著作権法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51520" y="184721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名前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325C-81DC-40A5-8446-ADD22AEF1044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369387"/>
            <a:ext cx="1714739" cy="1886213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97152"/>
            <a:ext cx="2438400" cy="153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351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3491880" y="1988840"/>
            <a:ext cx="5038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違法アップロードだと知っている</a:t>
            </a:r>
            <a:endParaRPr kumimoji="1" lang="en-US" altLang="ja-JP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ダウンロードする</a:t>
            </a:r>
            <a:endParaRPr kumimoji="1" lang="en-US" altLang="ja-JP" sz="2400" dirty="0"/>
          </a:p>
        </p:txBody>
      </p:sp>
      <p:sp>
        <p:nvSpPr>
          <p:cNvPr id="2" name="六角形 1"/>
          <p:cNvSpPr/>
          <p:nvPr/>
        </p:nvSpPr>
        <p:spPr>
          <a:xfrm>
            <a:off x="1385646" y="260648"/>
            <a:ext cx="6372708" cy="1080120"/>
          </a:xfrm>
          <a:prstGeom prst="hexagon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ダウンロード</a:t>
            </a:r>
            <a:endParaRPr kumimoji="1" lang="en-US" altLang="ja-JP" sz="3600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保存してオフラインでも再生できる状態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325C-81DC-40A5-8446-ADD22AEF1044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ホームベース 3"/>
          <p:cNvSpPr/>
          <p:nvPr/>
        </p:nvSpPr>
        <p:spPr>
          <a:xfrm>
            <a:off x="251520" y="1988841"/>
            <a:ext cx="3024336" cy="830997"/>
          </a:xfrm>
          <a:prstGeom prst="homePlate">
            <a:avLst/>
          </a:prstGeom>
          <a:solidFill>
            <a:srgbClr val="CC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FF0000"/>
                </a:solidFill>
              </a:rPr>
              <a:t>違法になる条件</a:t>
            </a:r>
          </a:p>
        </p:txBody>
      </p:sp>
      <p:sp>
        <p:nvSpPr>
          <p:cNvPr id="8" name="右矢印吹き出し 7"/>
          <p:cNvSpPr/>
          <p:nvPr/>
        </p:nvSpPr>
        <p:spPr>
          <a:xfrm>
            <a:off x="251520" y="3504877"/>
            <a:ext cx="2592288" cy="1063131"/>
          </a:xfrm>
          <a:prstGeom prst="rightArrowCallou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動画サイト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の再生</a:t>
            </a:r>
          </a:p>
        </p:txBody>
      </p:sp>
      <p:sp>
        <p:nvSpPr>
          <p:cNvPr id="11" name="ホームベース 10"/>
          <p:cNvSpPr/>
          <p:nvPr/>
        </p:nvSpPr>
        <p:spPr>
          <a:xfrm>
            <a:off x="3059832" y="3504877"/>
            <a:ext cx="2664296" cy="1063131"/>
          </a:xfrm>
          <a:prstGeom prst="homePlate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一時的な</a:t>
            </a:r>
            <a:endParaRPr lang="en-US" altLang="ja-JP" sz="2000" dirty="0"/>
          </a:p>
          <a:p>
            <a:pPr algn="ctr"/>
            <a:r>
              <a:rPr lang="ja-JP" altLang="en-US" sz="2000" dirty="0"/>
              <a:t>キャッシュ保存</a:t>
            </a:r>
            <a:endParaRPr lang="en-US" altLang="ja-JP" sz="2000" dirty="0"/>
          </a:p>
        </p:txBody>
      </p:sp>
      <p:sp>
        <p:nvSpPr>
          <p:cNvPr id="12" name="円/楕円 11"/>
          <p:cNvSpPr/>
          <p:nvPr/>
        </p:nvSpPr>
        <p:spPr>
          <a:xfrm>
            <a:off x="6011004" y="3504878"/>
            <a:ext cx="2618456" cy="107625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u="sng" dirty="0">
                <a:solidFill>
                  <a:schemeClr val="bg1"/>
                </a:solidFill>
              </a:rPr>
              <a:t>ダウンロード</a:t>
            </a:r>
            <a:endParaRPr kumimoji="1" lang="en-US" altLang="ja-JP" sz="2000" u="sng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ではない！</a:t>
            </a:r>
          </a:p>
        </p:txBody>
      </p:sp>
      <p:sp>
        <p:nvSpPr>
          <p:cNvPr id="14" name="ホームベース 13"/>
          <p:cNvSpPr/>
          <p:nvPr/>
        </p:nvSpPr>
        <p:spPr>
          <a:xfrm>
            <a:off x="251520" y="5192514"/>
            <a:ext cx="3240360" cy="1044798"/>
          </a:xfrm>
          <a:prstGeom prst="homePlate">
            <a:avLst/>
          </a:prstGeom>
          <a:solidFill>
            <a:srgbClr val="CC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2000" dirty="0"/>
              <a:t>法律改正で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違法になる可能性も</a:t>
            </a:r>
          </a:p>
        </p:txBody>
      </p:sp>
      <p:sp>
        <p:nvSpPr>
          <p:cNvPr id="15" name="星 16 14"/>
          <p:cNvSpPr/>
          <p:nvPr/>
        </p:nvSpPr>
        <p:spPr>
          <a:xfrm>
            <a:off x="4065508" y="5066841"/>
            <a:ext cx="4899632" cy="1170471"/>
          </a:xfrm>
          <a:prstGeom prst="star16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2000" u="sng" dirty="0">
                <a:solidFill>
                  <a:srgbClr val="FF0000"/>
                </a:solidFill>
              </a:rPr>
              <a:t>知識の更新が</a:t>
            </a:r>
            <a:endParaRPr kumimoji="1" lang="en-US" altLang="ja-JP" sz="2000" u="sng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2000" dirty="0"/>
              <a:t>必要！</a:t>
            </a:r>
          </a:p>
        </p:txBody>
      </p:sp>
    </p:spTree>
    <p:extLst>
      <p:ext uri="{BB962C8B-B14F-4D97-AF65-F5344CB8AC3E}">
        <p14:creationId xmlns:p14="http://schemas.microsoft.com/office/powerpoint/2010/main" val="3690573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八角形 6"/>
          <p:cNvSpPr/>
          <p:nvPr/>
        </p:nvSpPr>
        <p:spPr>
          <a:xfrm>
            <a:off x="1952213" y="5140585"/>
            <a:ext cx="5239574" cy="1096727"/>
          </a:xfrm>
          <a:prstGeom prst="octagon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800" dirty="0">
                <a:solidFill>
                  <a:srgbClr val="FF0000"/>
                </a:solidFill>
              </a:rPr>
              <a:t>著作権の侵害となり</a:t>
            </a:r>
          </a:p>
          <a:p>
            <a:pPr algn="ctr"/>
            <a:r>
              <a:rPr lang="ja-JP" altLang="en-US" sz="2800" dirty="0">
                <a:solidFill>
                  <a:srgbClr val="FF0000"/>
                </a:solidFill>
              </a:rPr>
              <a:t>処罰の対象となる！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325C-81DC-40A5-8446-ADD22AEF1044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4233299"/>
              </p:ext>
            </p:extLst>
          </p:nvPr>
        </p:nvGraphicFramePr>
        <p:xfrm>
          <a:off x="793431" y="1700808"/>
          <a:ext cx="7557135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976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595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rgbClr val="FF0000"/>
                          </a:solidFill>
                        </a:rPr>
                        <a:t>ダウンロード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rgbClr val="FF0000"/>
                          </a:solidFill>
                        </a:rPr>
                        <a:t>アップロード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違法動画だと知りつつ</a:t>
                      </a:r>
                      <a:endParaRPr kumimoji="1" lang="en-US" altLang="ja-JP" sz="2400" dirty="0"/>
                    </a:p>
                    <a:p>
                      <a:r>
                        <a:rPr kumimoji="1" lang="ja-JP" altLang="en-US" sz="2400" dirty="0"/>
                        <a:t>パソコンやスマホに保存する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自分で買ったＣＤ・ＤＶＤを</a:t>
                      </a:r>
                    </a:p>
                    <a:p>
                      <a:r>
                        <a:rPr kumimoji="1" lang="ja-JP" altLang="en-US" sz="2400" dirty="0"/>
                        <a:t>無断でサイトにあげる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六角形 8"/>
          <p:cNvSpPr/>
          <p:nvPr/>
        </p:nvSpPr>
        <p:spPr>
          <a:xfrm>
            <a:off x="1385646" y="264840"/>
            <a:ext cx="6372708" cy="1080120"/>
          </a:xfrm>
          <a:prstGeom prst="hexagon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6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違法行為の例</a:t>
            </a:r>
            <a:endParaRPr lang="en-US" altLang="ja-JP" sz="3600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209" y="3140968"/>
            <a:ext cx="2381583" cy="182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650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94</Words>
  <PresentationFormat>画面に合わせる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明朝</vt:lpstr>
      <vt:lpstr>Arial</vt:lpstr>
      <vt:lpstr>Calibri</vt:lpstr>
      <vt:lpstr>Office ​​テーマ</vt:lpstr>
      <vt:lpstr>違法動画と著作権法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2016-04-27T00:06:59Z</dcterms:created>
  <dcterms:modified xsi:type="dcterms:W3CDTF">2021-12-07T05:07:11Z</dcterms:modified>
</cp:coreProperties>
</file>