
<file path=[Content_Types].xml><?xml version="1.0" encoding="utf-8"?>
<Types xmlns="http://schemas.openxmlformats.org/package/2006/content-types">
  <Default Extension="gif" ContentType="image/gi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CCFFCC"/>
    <a:srgbClr val="CCFFFF"/>
    <a:srgbClr val="FFFF99"/>
    <a:srgbClr val="FF00FF"/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6" d="100"/>
          <a:sy n="56" d="100"/>
        </p:scale>
        <p:origin x="84" y="123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7F4FE0-5714-4C7E-9F9D-461896071BF9}" type="datetimeFigureOut">
              <a:rPr kumimoji="1" lang="ja-JP" altLang="en-US" smtClean="0"/>
              <a:t>2021/10/25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3450A7-261A-41A4-A566-2ADA74212FE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86806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D38E7-C571-43FB-843B-C66FFD5ACED3}" type="datetime1">
              <a:rPr kumimoji="1" lang="ja-JP" altLang="en-US" smtClean="0"/>
              <a:t>2021/10/25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F2D42-604A-4D6B-93DE-F775020B7B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9798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8B264-50FF-462D-BD47-C9485D817C82}" type="datetime1">
              <a:rPr kumimoji="1" lang="ja-JP" altLang="en-US" smtClean="0"/>
              <a:t>2021/10/25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F2D42-604A-4D6B-93DE-F775020B7B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683757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26A31-4382-468B-8B92-23386E38D0E5}" type="datetime1">
              <a:rPr kumimoji="1" lang="ja-JP" altLang="en-US" smtClean="0"/>
              <a:t>2021/10/25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F2D42-604A-4D6B-93DE-F775020B7B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924208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FB181-5BA0-4AC9-AEC8-42C23E13B300}" type="datetime1">
              <a:rPr kumimoji="1" lang="ja-JP" altLang="en-US" smtClean="0"/>
              <a:t>2021/10/25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F2D42-604A-4D6B-93DE-F775020B7B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952080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B311C-2FFB-42C4-BF0F-513E0062EE41}" type="datetime1">
              <a:rPr kumimoji="1" lang="ja-JP" altLang="en-US" smtClean="0"/>
              <a:t>2021/10/25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F2D42-604A-4D6B-93DE-F775020B7B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87863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DFE5F-585B-4112-8F42-DFDE23B7F343}" type="datetime1">
              <a:rPr kumimoji="1" lang="ja-JP" altLang="en-US" smtClean="0"/>
              <a:t>2021/10/25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F2D42-604A-4D6B-93DE-F775020B7B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71178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F7144-0710-49FE-A564-BAC34BA399E4}" type="datetime1">
              <a:rPr kumimoji="1" lang="ja-JP" altLang="en-US" smtClean="0"/>
              <a:t>2021/10/25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F2D42-604A-4D6B-93DE-F775020B7B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265733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FB441-C93B-498C-B2F8-1127FBE83C2A}" type="datetime1">
              <a:rPr kumimoji="1" lang="ja-JP" altLang="en-US" smtClean="0"/>
              <a:t>2021/10/25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F2D42-604A-4D6B-93DE-F775020B7B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42036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5A82D-1342-418E-BBA7-79227231E321}" type="datetime1">
              <a:rPr kumimoji="1" lang="ja-JP" altLang="en-US" smtClean="0"/>
              <a:t>2021/10/25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F2D42-604A-4D6B-93DE-F775020B7B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838604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609CDD-0730-4FF4-ADB6-114A8A185DAE}" type="datetime1">
              <a:rPr kumimoji="1" lang="ja-JP" altLang="en-US" smtClean="0"/>
              <a:t>2021/10/25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F2D42-604A-4D6B-93DE-F775020B7B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27142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F3423-8894-4E0E-82BF-225C8F006C00}" type="datetime1">
              <a:rPr kumimoji="1" lang="ja-JP" altLang="en-US" smtClean="0"/>
              <a:t>2021/10/25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F2D42-604A-4D6B-93DE-F775020B7B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493070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D8BF3B-412A-4CC5-8F2E-1CC4E9C03A4E}" type="datetime1">
              <a:rPr kumimoji="1" lang="ja-JP" altLang="en-US" smtClean="0"/>
              <a:t>2021/10/25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BF2D42-604A-4D6B-93DE-F775020B7B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66001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/>
          <a:p>
            <a:r>
              <a:rPr lang="ja-JP" altLang="en-US" sz="6000" dirty="0">
                <a:solidFill>
                  <a:srgbClr val="FF000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ＳＮＳトラブル</a:t>
            </a:r>
            <a:endParaRPr kumimoji="1" lang="ja-JP" altLang="en-US" sz="6000" dirty="0">
              <a:solidFill>
                <a:srgbClr val="FF0000"/>
              </a:solidFill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2663788" y="4005064"/>
            <a:ext cx="38164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2800" dirty="0"/>
              <a:t>便利の中にも危険あり</a:t>
            </a:r>
            <a:endParaRPr kumimoji="1" lang="ja-JP" altLang="en-US" sz="2800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308587" y="219998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/>
              <a:t>名前</a:t>
            </a: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F2D42-604A-4D6B-93DE-F775020B7B5B}" type="slidenum">
              <a:rPr kumimoji="1" lang="ja-JP" altLang="en-US" smtClean="0">
                <a:solidFill>
                  <a:schemeClr val="tx1"/>
                </a:solidFill>
              </a:rPr>
              <a:t>1</a:t>
            </a:fld>
            <a:endParaRPr kumimoji="1" lang="ja-JP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06387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角丸四角形吹き出し 4"/>
          <p:cNvSpPr/>
          <p:nvPr/>
        </p:nvSpPr>
        <p:spPr>
          <a:xfrm>
            <a:off x="2902660" y="2546902"/>
            <a:ext cx="3325524" cy="612068"/>
          </a:xfrm>
          <a:prstGeom prst="wedgeRoundRectCallout">
            <a:avLst>
              <a:gd name="adj1" fmla="val -68286"/>
              <a:gd name="adj2" fmla="val -16842"/>
              <a:gd name="adj3" fmla="val 16667"/>
            </a:avLst>
          </a:prstGeom>
          <a:solidFill>
            <a:srgbClr val="00B05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ja-JP" altLang="en-US" sz="2800" dirty="0">
                <a:solidFill>
                  <a:schemeClr val="bg1"/>
                </a:solidFill>
              </a:rPr>
              <a:t>何で来るの？</a:t>
            </a:r>
          </a:p>
        </p:txBody>
      </p:sp>
      <p:sp>
        <p:nvSpPr>
          <p:cNvPr id="11" name="角丸四角形 10"/>
          <p:cNvSpPr/>
          <p:nvPr/>
        </p:nvSpPr>
        <p:spPr>
          <a:xfrm>
            <a:off x="1467355" y="404664"/>
            <a:ext cx="6209291" cy="716508"/>
          </a:xfrm>
          <a:prstGeom prst="roundRect">
            <a:avLst/>
          </a:prstGeom>
          <a:solidFill>
            <a:srgbClr val="FFFFCC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ja-JP" altLang="en-US" sz="3200" dirty="0"/>
              <a:t>言葉だけの世界では行き違いが</a:t>
            </a:r>
          </a:p>
        </p:txBody>
      </p:sp>
      <p:sp>
        <p:nvSpPr>
          <p:cNvPr id="12" name="雲形吹き出し 11"/>
          <p:cNvSpPr/>
          <p:nvPr/>
        </p:nvSpPr>
        <p:spPr>
          <a:xfrm>
            <a:off x="791209" y="3702338"/>
            <a:ext cx="3325524" cy="936104"/>
          </a:xfrm>
          <a:prstGeom prst="cloudCallout">
            <a:avLst>
              <a:gd name="adj1" fmla="val -12790"/>
              <a:gd name="adj2" fmla="val -83513"/>
            </a:avLst>
          </a:prstGeom>
          <a:solidFill>
            <a:srgbClr val="00B05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乗り物は</a:t>
            </a:r>
            <a:endParaRPr kumimoji="1" lang="en-US" altLang="ja-JP" dirty="0">
              <a:solidFill>
                <a:schemeClr val="bg1"/>
              </a:solidFill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algn="ctr"/>
            <a:r>
              <a:rPr lang="ja-JP" altLang="en-US" dirty="0">
                <a:solidFill>
                  <a:schemeClr val="bg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何で</a:t>
            </a:r>
            <a:r>
              <a:rPr kumimoji="1" lang="ja-JP" altLang="en-US" dirty="0">
                <a:solidFill>
                  <a:schemeClr val="bg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来るのかな？</a:t>
            </a:r>
          </a:p>
        </p:txBody>
      </p:sp>
      <p:sp>
        <p:nvSpPr>
          <p:cNvPr id="13" name="雲形吹き出し 12"/>
          <p:cNvSpPr/>
          <p:nvPr/>
        </p:nvSpPr>
        <p:spPr>
          <a:xfrm>
            <a:off x="5422323" y="3630330"/>
            <a:ext cx="3232057" cy="1008112"/>
          </a:xfrm>
          <a:prstGeom prst="cloudCallout">
            <a:avLst>
              <a:gd name="adj1" fmla="val 8568"/>
              <a:gd name="adj2" fmla="val -79773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ja-JP" altLang="en-US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仲間外れに</a:t>
            </a:r>
            <a:endParaRPr kumimoji="1" lang="en-US" altLang="ja-JP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algn="ctr"/>
            <a:r>
              <a:rPr kumimoji="1" lang="ja-JP" altLang="en-US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された</a:t>
            </a:r>
          </a:p>
        </p:txBody>
      </p:sp>
      <p:sp>
        <p:nvSpPr>
          <p:cNvPr id="14" name="角丸四角形吹き出し 13"/>
          <p:cNvSpPr/>
          <p:nvPr/>
        </p:nvSpPr>
        <p:spPr>
          <a:xfrm>
            <a:off x="2902660" y="1628800"/>
            <a:ext cx="3325524" cy="612068"/>
          </a:xfrm>
          <a:prstGeom prst="wedgeRoundRectCallout">
            <a:avLst>
              <a:gd name="adj1" fmla="val 69540"/>
              <a:gd name="adj2" fmla="val -7732"/>
              <a:gd name="adj3" fmla="val 16667"/>
            </a:avLst>
          </a:prstGeom>
          <a:solidFill>
            <a:schemeClr val="bg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altLang="en-US" sz="2800" dirty="0"/>
              <a:t>私も行きたい！</a:t>
            </a:r>
            <a:endParaRPr kumimoji="1" lang="ja-JP" altLang="en-US" sz="2800" dirty="0"/>
          </a:p>
        </p:txBody>
      </p:sp>
      <p:sp>
        <p:nvSpPr>
          <p:cNvPr id="15" name="額縁 14"/>
          <p:cNvSpPr/>
          <p:nvPr/>
        </p:nvSpPr>
        <p:spPr>
          <a:xfrm>
            <a:off x="1871700" y="5013176"/>
            <a:ext cx="5400600" cy="1512168"/>
          </a:xfrm>
          <a:prstGeom prst="bevel">
            <a:avLst/>
          </a:prstGeom>
          <a:solidFill>
            <a:srgbClr val="FFC0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ja-JP" altLang="en-US" sz="3200" dirty="0"/>
              <a:t>真意が伝わらない</a:t>
            </a:r>
            <a:r>
              <a:rPr lang="ja-JP" altLang="en-US" sz="3200" dirty="0"/>
              <a:t>ため</a:t>
            </a:r>
            <a:endParaRPr kumimoji="1" lang="en-US" altLang="ja-JP" sz="3200" dirty="0"/>
          </a:p>
          <a:p>
            <a:pPr algn="ctr"/>
            <a:r>
              <a:rPr lang="ja-JP" altLang="en-US" sz="3200" dirty="0">
                <a:solidFill>
                  <a:srgbClr val="FF0000"/>
                </a:solidFill>
              </a:rPr>
              <a:t>トラブル</a:t>
            </a:r>
            <a:r>
              <a:rPr lang="ja-JP" altLang="en-US" sz="3200" dirty="0"/>
              <a:t>に！</a:t>
            </a:r>
            <a:endParaRPr kumimoji="1" lang="ja-JP" altLang="en-US" sz="3200" dirty="0"/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F2D42-604A-4D6B-93DE-F775020B7B5B}" type="slidenum">
              <a:rPr kumimoji="1" lang="ja-JP" altLang="en-US" smtClean="0">
                <a:solidFill>
                  <a:schemeClr val="tx1"/>
                </a:solidFill>
              </a:rPr>
              <a:t>2</a:t>
            </a:fld>
            <a:endParaRPr kumimoji="1" lang="ja-JP" altLang="en-US">
              <a:solidFill>
                <a:schemeClr val="tx1"/>
              </a:solidFill>
            </a:endParaRPr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1209" y="1451992"/>
            <a:ext cx="1247775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1389019"/>
            <a:ext cx="1562100" cy="1933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664751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角丸四角形吹き出し 5"/>
          <p:cNvSpPr/>
          <p:nvPr/>
        </p:nvSpPr>
        <p:spPr>
          <a:xfrm>
            <a:off x="4114075" y="1429567"/>
            <a:ext cx="4068803" cy="612068"/>
          </a:xfrm>
          <a:prstGeom prst="wedgeRoundRectCallout">
            <a:avLst>
              <a:gd name="adj1" fmla="val -69060"/>
              <a:gd name="adj2" fmla="val -4088"/>
              <a:gd name="adj3" fmla="val 16667"/>
            </a:avLst>
          </a:prstGeom>
          <a:solidFill>
            <a:schemeClr val="bg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ja-JP" altLang="en-US" dirty="0"/>
              <a:t>既読なのになぜ</a:t>
            </a:r>
            <a:r>
              <a:rPr lang="ja-JP" altLang="en-US" dirty="0"/>
              <a:t>返信</a:t>
            </a:r>
            <a:r>
              <a:rPr kumimoji="1" lang="ja-JP" altLang="en-US" dirty="0"/>
              <a:t>しないの？</a:t>
            </a:r>
          </a:p>
        </p:txBody>
      </p:sp>
      <p:sp>
        <p:nvSpPr>
          <p:cNvPr id="7" name="角丸四角形吹き出し 6"/>
          <p:cNvSpPr/>
          <p:nvPr/>
        </p:nvSpPr>
        <p:spPr>
          <a:xfrm>
            <a:off x="4114075" y="2284959"/>
            <a:ext cx="4068803" cy="612068"/>
          </a:xfrm>
          <a:prstGeom prst="wedgeRoundRectCallout">
            <a:avLst>
              <a:gd name="adj1" fmla="val -69060"/>
              <a:gd name="adj2" fmla="val -4088"/>
              <a:gd name="adj3" fmla="val 16667"/>
            </a:avLst>
          </a:prstGeom>
          <a:solidFill>
            <a:srgbClr val="00B05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altLang="en-US" sz="2400" dirty="0">
                <a:solidFill>
                  <a:schemeClr val="bg1"/>
                </a:solidFill>
              </a:rPr>
              <a:t>無視するな！</a:t>
            </a:r>
            <a:endParaRPr kumimoji="1" lang="ja-JP" altLang="en-US" sz="2400" dirty="0">
              <a:solidFill>
                <a:schemeClr val="bg1"/>
              </a:solidFill>
            </a:endParaRPr>
          </a:p>
        </p:txBody>
      </p:sp>
      <p:sp>
        <p:nvSpPr>
          <p:cNvPr id="8" name="角丸四角形吹き出し 7"/>
          <p:cNvSpPr/>
          <p:nvPr/>
        </p:nvSpPr>
        <p:spPr>
          <a:xfrm>
            <a:off x="4114075" y="3122966"/>
            <a:ext cx="4068803" cy="612068"/>
          </a:xfrm>
          <a:prstGeom prst="wedgeRoundRectCallout">
            <a:avLst>
              <a:gd name="adj1" fmla="val -69060"/>
              <a:gd name="adj2" fmla="val -4088"/>
              <a:gd name="adj3" fmla="val 16667"/>
            </a:avLst>
          </a:prstGeom>
          <a:solidFill>
            <a:srgbClr val="FF00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ja-JP" altLang="en-US" sz="3200" dirty="0">
                <a:solidFill>
                  <a:schemeClr val="bg1"/>
                </a:solidFill>
              </a:rPr>
              <a:t>絶対に許さない！</a:t>
            </a:r>
          </a:p>
        </p:txBody>
      </p:sp>
      <p:sp>
        <p:nvSpPr>
          <p:cNvPr id="11" name="八角形 10"/>
          <p:cNvSpPr/>
          <p:nvPr/>
        </p:nvSpPr>
        <p:spPr>
          <a:xfrm>
            <a:off x="971600" y="4221088"/>
            <a:ext cx="7200800" cy="2016224"/>
          </a:xfrm>
          <a:prstGeom prst="octagon">
            <a:avLst/>
          </a:prstGeom>
          <a:solidFill>
            <a:srgbClr val="FFFF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altLang="en-US" sz="3200" dirty="0">
                <a:solidFill>
                  <a:srgbClr val="FF000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ネットの発言や行動から</a:t>
            </a:r>
            <a:endParaRPr lang="en-US" altLang="ja-JP" sz="3200" dirty="0">
              <a:solidFill>
                <a:srgbClr val="FF0000"/>
              </a:solidFill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algn="ctr"/>
            <a:r>
              <a:rPr lang="ja-JP" altLang="en-US" sz="3200" dirty="0">
                <a:solidFill>
                  <a:srgbClr val="FF000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現実社会のいじめにつながり</a:t>
            </a:r>
            <a:endParaRPr lang="en-US" altLang="ja-JP" sz="3200" dirty="0">
              <a:solidFill>
                <a:srgbClr val="FF0000"/>
              </a:solidFill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algn="ctr"/>
            <a:r>
              <a:rPr kumimoji="1" lang="ja-JP" altLang="en-US" sz="3200" dirty="0">
                <a:solidFill>
                  <a:srgbClr val="FF000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逮捕・補導される事例も！</a:t>
            </a:r>
          </a:p>
        </p:txBody>
      </p:sp>
      <p:sp>
        <p:nvSpPr>
          <p:cNvPr id="12" name="角丸四角形 11"/>
          <p:cNvSpPr/>
          <p:nvPr/>
        </p:nvSpPr>
        <p:spPr>
          <a:xfrm>
            <a:off x="1467355" y="404664"/>
            <a:ext cx="6209291" cy="716508"/>
          </a:xfrm>
          <a:prstGeom prst="roundRect">
            <a:avLst/>
          </a:prstGeom>
          <a:solidFill>
            <a:srgbClr val="FFFFCC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altLang="en-US" sz="3200" dirty="0"/>
              <a:t>相手の状況も考えよう</a:t>
            </a:r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F2D42-604A-4D6B-93DE-F775020B7B5B}" type="slidenum">
              <a:rPr kumimoji="1" lang="ja-JP" altLang="en-US" smtClean="0">
                <a:solidFill>
                  <a:schemeClr val="tx1"/>
                </a:solidFill>
              </a:rPr>
              <a:t>3</a:t>
            </a:fld>
            <a:endParaRPr kumimoji="1" lang="ja-JP" altLang="en-US">
              <a:solidFill>
                <a:schemeClr val="tx1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352743"/>
            <a:ext cx="1866900" cy="2476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667080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11" grpId="0" animBg="1"/>
    </p:bld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 kumimoji="1"/>
        </a:defPPr>
      </a:lstStyle>
      <a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271</TotalTime>
  <Words>87</Words>
  <PresentationFormat>画面に合わせる (4:3)</PresentationFormat>
  <Paragraphs>22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7" baseType="lpstr">
      <vt:lpstr>ＭＳ 明朝</vt:lpstr>
      <vt:lpstr>Arial</vt:lpstr>
      <vt:lpstr>Calibri</vt:lpstr>
      <vt:lpstr>Office ​​テーマ</vt:lpstr>
      <vt:lpstr>ＳＮＳトラブル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日本情報処理検定協会</dc:creator>
  <dcterms:created xsi:type="dcterms:W3CDTF">2016-05-10T08:10:36Z</dcterms:created>
  <dcterms:modified xsi:type="dcterms:W3CDTF">2021-10-25T05:22:06Z</dcterms:modified>
</cp:coreProperties>
</file>