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90" y="17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ＳＮＳ利用</a:t>
            </a:r>
            <a:r>
              <a:rPr lang="ja-JP" altLang="en-US" dirty="0"/>
              <a:t>状況</a:t>
            </a:r>
            <a:r>
              <a:rPr lang="ja-JP" dirty="0"/>
              <a:t>（％）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利用率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2018年</c:v>
                </c:pt>
                <c:pt idx="1">
                  <c:v>2019年</c:v>
                </c:pt>
                <c:pt idx="2">
                  <c:v>2020年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60</c:v>
                </c:pt>
                <c:pt idx="1">
                  <c:v>69</c:v>
                </c:pt>
                <c:pt idx="2">
                  <c:v>73.8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36-4112-BC7A-04CA54B2D2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8246143"/>
        <c:axId val="1788241983"/>
      </c:barChart>
      <c:catAx>
        <c:axId val="17882461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88241983"/>
        <c:crosses val="autoZero"/>
        <c:auto val="1"/>
        <c:lblAlgn val="ctr"/>
        <c:lblOffset val="100"/>
        <c:noMultiLvlLbl val="0"/>
      </c:catAx>
      <c:valAx>
        <c:axId val="17882419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882461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5183F-3EA6-41C6-A7B3-6D0ADAAD0E4F}" type="datetimeFigureOut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A48E5-2CE2-42F0-9BF0-FE3BB8F643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4677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9516-14F4-44D9-8D32-0F2C215756C6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32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C150-6CBF-497F-8308-8D1012CAF1AE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19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265D-4A16-4BB3-B20B-485222377918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614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83F49-68D6-45A9-B17A-236F924F649A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8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0431-26B1-4AF6-BA20-828B34E91D94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00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3A256-2EB0-4E62-AD71-F778042400F6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63413-61E3-4EFD-88AE-02E4D19E06D0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985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D8F5-5316-4B09-B3E5-7B8DF49E19B1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16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0465-9348-4BDE-A04E-75704CF414C2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26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383FA-895F-487F-8858-68CA39C3F38B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02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7A54-86C7-403E-8E51-E08F04846955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75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1B020-D483-4A1C-908D-6ED6DDE3A007}" type="datetime1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50EC0-1BF3-452D-BEAA-AD603A62B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2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9512" y="11663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611560" y="2420888"/>
            <a:ext cx="7920880" cy="2664296"/>
          </a:xfrm>
          <a:prstGeom prst="round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自分のことは自分で守ろう</a:t>
            </a:r>
            <a:endParaRPr lang="en-US" altLang="ja-JP" sz="4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ネット社会を生きていくために</a:t>
            </a:r>
            <a:endParaRPr kumimoji="1" lang="ja-JP" altLang="en-US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358" y="462340"/>
            <a:ext cx="2857500" cy="13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2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ホームベース 4"/>
          <p:cNvSpPr/>
          <p:nvPr/>
        </p:nvSpPr>
        <p:spPr>
          <a:xfrm>
            <a:off x="323528" y="260648"/>
            <a:ext cx="4824536" cy="792088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顔の見えない相手</a:t>
            </a:r>
            <a:endParaRPr kumimoji="1" lang="ja-JP" altLang="en-US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ブローチ 6"/>
          <p:cNvSpPr/>
          <p:nvPr/>
        </p:nvSpPr>
        <p:spPr>
          <a:xfrm>
            <a:off x="179512" y="1700808"/>
            <a:ext cx="2304256" cy="1584176"/>
          </a:xfrm>
          <a:prstGeom prst="plaqu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000" dirty="0"/>
              <a:t>気軽に</a:t>
            </a:r>
          </a:p>
          <a:p>
            <a:pPr algn="ctr"/>
            <a:r>
              <a:rPr lang="ja-JP" altLang="en-US" sz="2000" dirty="0"/>
              <a:t>多くの人と</a:t>
            </a:r>
          </a:p>
          <a:p>
            <a:pPr algn="ctr"/>
            <a:r>
              <a:rPr lang="ja-JP" altLang="en-US" sz="2000" dirty="0"/>
              <a:t>交流できる</a:t>
            </a:r>
          </a:p>
        </p:txBody>
      </p:sp>
      <p:sp>
        <p:nvSpPr>
          <p:cNvPr id="8" name="ブローチ 7"/>
          <p:cNvSpPr/>
          <p:nvPr/>
        </p:nvSpPr>
        <p:spPr>
          <a:xfrm>
            <a:off x="6660232" y="1700808"/>
            <a:ext cx="2304256" cy="1584176"/>
          </a:xfrm>
          <a:prstGeom prst="plaqu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ja-JP" sz="2000" dirty="0"/>
              <a:t>本当の名前・</a:t>
            </a:r>
          </a:p>
          <a:p>
            <a:pPr algn="ctr"/>
            <a:r>
              <a:rPr lang="ja-JP" altLang="ja-JP" sz="2000" dirty="0"/>
              <a:t>性別・年齢も</a:t>
            </a:r>
          </a:p>
          <a:p>
            <a:pPr algn="ctr"/>
            <a:r>
              <a:rPr lang="ja-JP" altLang="ja-JP" sz="2000" dirty="0"/>
              <a:t>分からない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59632" y="4027711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本当に信用していいの？</a:t>
            </a:r>
          </a:p>
        </p:txBody>
      </p:sp>
      <p:sp>
        <p:nvSpPr>
          <p:cNvPr id="10" name="円/楕円 9"/>
          <p:cNvSpPr/>
          <p:nvPr/>
        </p:nvSpPr>
        <p:spPr>
          <a:xfrm>
            <a:off x="611560" y="5210120"/>
            <a:ext cx="3240360" cy="144016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ja-JP" sz="2400" dirty="0"/>
              <a:t>個人情報を</a:t>
            </a:r>
          </a:p>
          <a:p>
            <a:pPr algn="ctr"/>
            <a:r>
              <a:rPr lang="ja-JP" altLang="ja-JP" sz="2400" dirty="0"/>
              <a:t>書き込まない</a:t>
            </a:r>
            <a:endParaRPr kumimoji="1" lang="ja-JP" altLang="en-US" sz="2400" dirty="0"/>
          </a:p>
        </p:txBody>
      </p:sp>
      <p:sp>
        <p:nvSpPr>
          <p:cNvPr id="11" name="円/楕円 10"/>
          <p:cNvSpPr/>
          <p:nvPr/>
        </p:nvSpPr>
        <p:spPr>
          <a:xfrm>
            <a:off x="4968044" y="5188376"/>
            <a:ext cx="3240360" cy="144016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ja-JP" sz="2400" dirty="0"/>
              <a:t>知らない相手の</a:t>
            </a:r>
          </a:p>
          <a:p>
            <a:pPr algn="ctr"/>
            <a:r>
              <a:rPr lang="ja-JP" altLang="ja-JP" sz="2400" dirty="0"/>
              <a:t>誘いに乗らない</a:t>
            </a:r>
            <a:endParaRPr kumimoji="1" lang="ja-JP" altLang="en-US" sz="2400" dirty="0"/>
          </a:p>
        </p:txBody>
      </p:sp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15279CD2-A39E-4707-9E9B-4EB89A4FA3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9634326"/>
              </p:ext>
            </p:extLst>
          </p:nvPr>
        </p:nvGraphicFramePr>
        <p:xfrm>
          <a:off x="2617682" y="1397000"/>
          <a:ext cx="3908636" cy="2630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092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Graphic spid="1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0EC0-1BF3-452D-BEAA-AD603A62BF4A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ホームベース 4"/>
          <p:cNvSpPr/>
          <p:nvPr/>
        </p:nvSpPr>
        <p:spPr>
          <a:xfrm>
            <a:off x="323528" y="260648"/>
            <a:ext cx="5616624" cy="792088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ネットの情報は正しい？</a:t>
            </a:r>
            <a:endParaRPr kumimoji="1" lang="ja-JP" altLang="en-US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八角形 5"/>
          <p:cNvSpPr/>
          <p:nvPr/>
        </p:nvSpPr>
        <p:spPr>
          <a:xfrm>
            <a:off x="323528" y="1412776"/>
            <a:ext cx="2808312" cy="792088"/>
          </a:xfrm>
          <a:prstGeom prst="octagon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ja-JP" dirty="0">
                <a:solidFill>
                  <a:schemeClr val="bg1"/>
                </a:solidFill>
              </a:rPr>
              <a:t>悪意を持って</a:t>
            </a:r>
          </a:p>
          <a:p>
            <a:pPr algn="ctr"/>
            <a:r>
              <a:rPr lang="ja-JP" altLang="ja-JP" dirty="0">
                <a:solidFill>
                  <a:schemeClr val="bg1"/>
                </a:solidFill>
              </a:rPr>
              <a:t>間違った情報を流す人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八角形 6"/>
          <p:cNvSpPr/>
          <p:nvPr/>
        </p:nvSpPr>
        <p:spPr>
          <a:xfrm>
            <a:off x="5958408" y="1408232"/>
            <a:ext cx="2808312" cy="792088"/>
          </a:xfrm>
          <a:prstGeom prst="octagon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ja-JP" dirty="0">
                <a:solidFill>
                  <a:schemeClr val="bg1"/>
                </a:solidFill>
              </a:rPr>
              <a:t>勘違いで</a:t>
            </a:r>
          </a:p>
          <a:p>
            <a:pPr algn="ctr"/>
            <a:r>
              <a:rPr lang="ja-JP" altLang="ja-JP" dirty="0">
                <a:solidFill>
                  <a:schemeClr val="bg1"/>
                </a:solidFill>
              </a:rPr>
              <a:t>間違えた情報を流す人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八角形 7"/>
          <p:cNvSpPr/>
          <p:nvPr/>
        </p:nvSpPr>
        <p:spPr>
          <a:xfrm>
            <a:off x="323528" y="3284984"/>
            <a:ext cx="2808312" cy="792088"/>
          </a:xfrm>
          <a:prstGeom prst="octagon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ja-JP" dirty="0">
                <a:solidFill>
                  <a:schemeClr val="tx1"/>
                </a:solidFill>
              </a:rPr>
              <a:t>常に正しい</a:t>
            </a:r>
          </a:p>
          <a:p>
            <a:pPr algn="ctr"/>
            <a:r>
              <a:rPr lang="ja-JP" altLang="ja-JP" dirty="0">
                <a:solidFill>
                  <a:schemeClr val="tx1"/>
                </a:solidFill>
              </a:rPr>
              <a:t>情報を流す人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八角形 8"/>
          <p:cNvSpPr/>
          <p:nvPr/>
        </p:nvSpPr>
        <p:spPr>
          <a:xfrm>
            <a:off x="5958408" y="3284984"/>
            <a:ext cx="2808312" cy="792088"/>
          </a:xfrm>
          <a:prstGeom prst="octagon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ja-JP" dirty="0"/>
              <a:t>公共の団体が出す</a:t>
            </a:r>
          </a:p>
          <a:p>
            <a:pPr algn="ctr"/>
            <a:r>
              <a:rPr lang="ja-JP" altLang="ja-JP" dirty="0"/>
              <a:t>情報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63588" y="4293096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4400" b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いろいろな人が情報を発信</a:t>
            </a:r>
            <a:endParaRPr kumimoji="1" lang="ja-JP" altLang="en-US" sz="4400" b="1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1" name="横巻き 10"/>
          <p:cNvSpPr/>
          <p:nvPr/>
        </p:nvSpPr>
        <p:spPr>
          <a:xfrm>
            <a:off x="2231740" y="5062537"/>
            <a:ext cx="4680520" cy="1606823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ja-JP" sz="2400" dirty="0">
                <a:solidFill>
                  <a:srgbClr val="FF0000"/>
                </a:solidFill>
              </a:rPr>
              <a:t>信用できる情報か確かめる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ja-JP" sz="2400" dirty="0">
                <a:solidFill>
                  <a:srgbClr val="FF0000"/>
                </a:solidFill>
              </a:rPr>
              <a:t>自分で書き込むときも注意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038" y="1916832"/>
            <a:ext cx="244792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1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113</Words>
  <PresentationFormat>画面に合わせる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2014-07-01T07:12:16Z</dcterms:created>
  <dcterms:modified xsi:type="dcterms:W3CDTF">2021-12-03T02:07:47Z</dcterms:modified>
</cp:coreProperties>
</file>