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2475" cy="102330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4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184F9A9E-D851-494D-B1A1-4BD0B866C867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12F83DD7-BB13-41F9-988C-F0F20D2B64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63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540-9C74-45C5-960F-A528FC7ABE3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455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FA247-B3FD-4ECE-8694-89DA2E1AB2D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5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297D-7F17-4428-94F2-8660794D5F93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56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0438-8D6E-406C-A127-913AB0ED289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17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02B0-FECD-4BCE-A0DB-0530F2CB869C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70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8FDC-CA88-47E0-A6BE-3CFC9250015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532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8039-05E9-471A-9A32-AF55BC73C5B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832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1EF0-5844-4FCE-937B-B365809FCF2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50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F8238-A52B-4601-BD1C-144C9346C086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28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6A645-3DEC-41F3-A3CF-007FEF236CF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7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D74D-A891-4806-BEE5-A96200C720D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88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61D1-02E0-4494-89FF-7A96845F0789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9B7E7-178C-47BD-963B-D99A8B7F1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2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731364" y="1844824"/>
            <a:ext cx="7681272" cy="14401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あなたは大丈夫？スマホ依存症</a:t>
            </a:r>
            <a:endParaRPr kumimoji="1" lang="en-US" altLang="ja-JP" sz="36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5890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00" y="4010400"/>
            <a:ext cx="32289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98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err="1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ながら</a:t>
            </a:r>
            <a:r>
              <a:rPr kumimoji="1" lang="ja-JP" altLang="en-US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スマホ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56344" y="1649512"/>
            <a:ext cx="31237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交通事故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800" dirty="0"/>
              <a:t>ホームから転落</a:t>
            </a:r>
            <a:endParaRPr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800" dirty="0"/>
              <a:t>海に転落</a:t>
            </a:r>
            <a:endParaRPr kumimoji="1" lang="ja-JP" altLang="en-US" sz="2800" dirty="0"/>
          </a:p>
        </p:txBody>
      </p:sp>
      <p:sp>
        <p:nvSpPr>
          <p:cNvPr id="15" name="額縁 14"/>
          <p:cNvSpPr/>
          <p:nvPr/>
        </p:nvSpPr>
        <p:spPr>
          <a:xfrm>
            <a:off x="1216224" y="5688507"/>
            <a:ext cx="6711552" cy="908845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被害者にも加害者にもなる！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456345" y="3861048"/>
            <a:ext cx="43128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000" i="1" dirty="0"/>
              <a:t>運転しながらスマホ操作</a:t>
            </a:r>
            <a:endParaRPr lang="ja-JP" altLang="ja-JP" sz="2000" i="1" dirty="0">
              <a:effectLst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456345" y="4400902"/>
            <a:ext cx="5447416" cy="7217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dirty="0">
                <a:solidFill>
                  <a:srgbClr val="0070C0"/>
                </a:solidFill>
              </a:rPr>
              <a:t>事故を起こし約５千万円の賠償請求も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279" y="3645023"/>
            <a:ext cx="6477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200" y="1414800"/>
            <a:ext cx="8191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6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スマホ依存症の恐怖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B7E7-178C-47BD-963B-D99A8B7F180B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807805" y="1520788"/>
            <a:ext cx="3528391" cy="6120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000" dirty="0"/>
              <a:t>いつも触らないと不安</a:t>
            </a:r>
            <a:endParaRPr kumimoji="1" lang="ja-JP" altLang="en-US" sz="2000" dirty="0"/>
          </a:p>
        </p:txBody>
      </p:sp>
      <p:sp>
        <p:nvSpPr>
          <p:cNvPr id="13" name="角丸四角形 12"/>
          <p:cNvSpPr/>
          <p:nvPr/>
        </p:nvSpPr>
        <p:spPr>
          <a:xfrm>
            <a:off x="994876" y="5805264"/>
            <a:ext cx="7154248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ルールを決めて使用しよう！</a:t>
            </a:r>
          </a:p>
        </p:txBody>
      </p:sp>
      <p:sp>
        <p:nvSpPr>
          <p:cNvPr id="9" name="ホームベース 8"/>
          <p:cNvSpPr/>
          <p:nvPr/>
        </p:nvSpPr>
        <p:spPr>
          <a:xfrm>
            <a:off x="1331640" y="3429000"/>
            <a:ext cx="4176464" cy="792088"/>
          </a:xfrm>
          <a:prstGeom prst="homePlate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/>
              <a:t>現実社会の人間関係は希薄に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245224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あなたがスマホに夢中になればなるほど</a:t>
            </a:r>
          </a:p>
        </p:txBody>
      </p:sp>
      <p:sp>
        <p:nvSpPr>
          <p:cNvPr id="14" name="ホームベース 13"/>
          <p:cNvSpPr/>
          <p:nvPr/>
        </p:nvSpPr>
        <p:spPr>
          <a:xfrm>
            <a:off x="1324288" y="4509120"/>
            <a:ext cx="4183816" cy="792088"/>
          </a:xfrm>
          <a:prstGeom prst="homePlate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000" dirty="0"/>
              <a:t>睡眠障害・ストレス</a:t>
            </a:r>
            <a:endParaRPr lang="en-US" altLang="ja-JP" sz="2000" dirty="0"/>
          </a:p>
          <a:p>
            <a:pPr algn="ctr"/>
            <a:r>
              <a:rPr lang="ja-JP" altLang="en-US" sz="2000" dirty="0"/>
              <a:t>うつ病・自律神経失調症に</a:t>
            </a:r>
            <a:endParaRPr kumimoji="1" lang="ja-JP" alt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9533"/>
            <a:ext cx="184785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52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14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82</Words>
  <PresentationFormat>画面に合わせる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ながらスマホ</vt:lpstr>
      <vt:lpstr>スマホ依存症の恐怖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2016-12-05T06:28:45Z</cp:lastPrinted>
  <dcterms:created xsi:type="dcterms:W3CDTF">2016-10-28T02:34:59Z</dcterms:created>
  <dcterms:modified xsi:type="dcterms:W3CDTF">2021-10-25T06:15:57Z</dcterms:modified>
</cp:coreProperties>
</file>