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FF"/>
    <a:srgbClr val="FBEF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40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37B452C-3B18-4840-80C5-32C2892C3817}" type="datetimeFigureOut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E6496309-0B56-428D-92A4-B58AE89B8F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511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0476-AD02-4226-A0F9-AC91E8F04208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92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F52A-317F-4EFE-BEA9-C149B47A6DBA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41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403E-348B-45A7-82F8-4BEAE1C2AA04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76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03B1-D95A-4EAE-BE18-38696E02F76A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64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3221-9E12-4D05-B000-09A479719419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2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8F40-24A9-4E2C-9EB2-928A327464AF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218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022FA-9FF2-4F5C-B12A-7B5562850F5E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671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68217-AF0A-4B05-8CE2-5909CA1FA6CE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09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785C-7D48-4878-A252-D8F84A9A9EFD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07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0630-DE18-4E06-887A-A18F13E37F7C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2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780-9EA0-4A2A-982F-4BDC2A2898B5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03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9090D-9041-494A-8CEF-AFB267A89207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599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863588" y="589330"/>
            <a:ext cx="7416824" cy="3024336"/>
          </a:xfrm>
          <a:prstGeom prst="ellipse">
            <a:avLst/>
          </a:prstGeom>
          <a:solidFill>
            <a:srgbClr val="FBEF05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その写真、大丈夫？</a:t>
            </a:r>
            <a:endParaRPr lang="en-US" altLang="ja-JP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dirty="0"/>
          </a:p>
          <a:p>
            <a:pPr algn="ctr"/>
            <a:r>
              <a:rPr lang="ja-JP" altLang="en-US" sz="2400" dirty="0">
                <a:solidFill>
                  <a:srgbClr val="0099FF"/>
                </a:solidFill>
              </a:rPr>
              <a:t>～個人情報の流出～</a:t>
            </a:r>
            <a:endParaRPr lang="en-US" altLang="ja-JP" sz="2400" dirty="0">
              <a:solidFill>
                <a:srgbClr val="0099FF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050" y="4057736"/>
            <a:ext cx="2857899" cy="232442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08587" y="21999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310968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58230" y="332656"/>
            <a:ext cx="3427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写真の位置情報</a:t>
            </a:r>
          </a:p>
        </p:txBody>
      </p:sp>
      <p:sp>
        <p:nvSpPr>
          <p:cNvPr id="8" name="角丸四角形吹き出し 7"/>
          <p:cNvSpPr/>
          <p:nvPr/>
        </p:nvSpPr>
        <p:spPr>
          <a:xfrm>
            <a:off x="3141126" y="1161308"/>
            <a:ext cx="5247298" cy="1181908"/>
          </a:xfrm>
          <a:prstGeom prst="wedgeRoundRectCallout">
            <a:avLst>
              <a:gd name="adj1" fmla="val -61330"/>
              <a:gd name="adj2" fmla="val -2882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/>
              <a:t>知らない人がわたしの名前や</a:t>
            </a:r>
            <a:endParaRPr kumimoji="1" lang="en-US" altLang="ja-JP" sz="2400" i="1" dirty="0"/>
          </a:p>
          <a:p>
            <a:pPr algn="ctr"/>
            <a:r>
              <a:rPr kumimoji="1" lang="ja-JP" altLang="en-US" sz="2400" i="1" dirty="0"/>
              <a:t>学校名まで知っていた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6744" y="3240415"/>
            <a:ext cx="1226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solidFill>
                  <a:srgbClr val="0099FF"/>
                </a:solidFill>
              </a:rPr>
              <a:t>なぜ？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835696" y="2926978"/>
            <a:ext cx="6516724" cy="1150094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</a:rPr>
              <a:t>ＳＮＳに</a:t>
            </a:r>
            <a:r>
              <a:rPr kumimoji="1" lang="ja-JP" altLang="en-US" sz="2400" dirty="0">
                <a:solidFill>
                  <a:schemeClr val="bg1"/>
                </a:solidFill>
              </a:rPr>
              <a:t>アップした写真から特定された？</a:t>
            </a:r>
          </a:p>
        </p:txBody>
      </p:sp>
      <p:sp>
        <p:nvSpPr>
          <p:cNvPr id="7" name="メモ 6"/>
          <p:cNvSpPr/>
          <p:nvPr/>
        </p:nvSpPr>
        <p:spPr>
          <a:xfrm>
            <a:off x="791580" y="4509120"/>
            <a:ext cx="7560840" cy="1656184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スマートフォンを使って撮影すると</a:t>
            </a:r>
            <a:endParaRPr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28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位置情報が記録</a:t>
            </a:r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されることがある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44" y="652937"/>
            <a:ext cx="1905266" cy="202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56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右矢印 8"/>
          <p:cNvSpPr/>
          <p:nvPr/>
        </p:nvSpPr>
        <p:spPr>
          <a:xfrm>
            <a:off x="3419872" y="1853232"/>
            <a:ext cx="2304256" cy="100811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</a:rPr>
              <a:t>情報がたくさん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54186" y="4613066"/>
            <a:ext cx="60356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地図サービスなどで調べれば簡単に場所を特定できる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583668" y="5157192"/>
            <a:ext cx="5976664" cy="1296144"/>
          </a:xfrm>
          <a:prstGeom prst="rect">
            <a:avLst/>
          </a:prstGeom>
          <a:solidFill>
            <a:srgbClr val="FBEF05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rgbClr val="FF0000"/>
                </a:solidFill>
              </a:rPr>
              <a:t>ＳＮＳはインターネットの入口</a:t>
            </a:r>
            <a:endParaRPr lang="en-US" altLang="ja-JP" sz="28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その先は</a:t>
            </a:r>
            <a:r>
              <a:rPr kumimoji="1" lang="ja-JP" altLang="en-US" sz="2800" u="sng" dirty="0">
                <a:solidFill>
                  <a:srgbClr val="FF0000"/>
                </a:solidFill>
              </a:rPr>
              <a:t>全世界に開かれている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94962" y="332656"/>
            <a:ext cx="4354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特定手段は他にも！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98673" y="3493457"/>
            <a:ext cx="1500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000" i="1" dirty="0">
                <a:solidFill>
                  <a:srgbClr val="0099FF"/>
                </a:solidFill>
              </a:rPr>
              <a:t>建物</a:t>
            </a:r>
            <a:endParaRPr lang="en-US" altLang="ja-JP" sz="2000" i="1" dirty="0">
              <a:solidFill>
                <a:srgbClr val="0099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000" i="1" dirty="0">
                <a:solidFill>
                  <a:srgbClr val="0099FF"/>
                </a:solidFill>
              </a:rPr>
              <a:t>看板</a:t>
            </a:r>
            <a:endParaRPr lang="en-US" altLang="ja-JP" sz="2000" i="1" dirty="0">
              <a:solidFill>
                <a:srgbClr val="0099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000" i="1" dirty="0">
                <a:solidFill>
                  <a:srgbClr val="0099FF"/>
                </a:solidFill>
              </a:rPr>
              <a:t>風景など</a:t>
            </a:r>
            <a:endParaRPr kumimoji="1" lang="ja-JP" altLang="en-US" sz="2000" i="1" dirty="0">
              <a:solidFill>
                <a:srgbClr val="0099FF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85576"/>
            <a:ext cx="2857899" cy="214342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314155"/>
            <a:ext cx="2857899" cy="208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20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93</Words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2018-11-05T07:49:47Z</cp:lastPrinted>
  <dcterms:created xsi:type="dcterms:W3CDTF">2018-10-29T07:23:38Z</dcterms:created>
  <dcterms:modified xsi:type="dcterms:W3CDTF">2021-10-25T06:31:22Z</dcterms:modified>
</cp:coreProperties>
</file>