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3DBFF"/>
    <a:srgbClr val="66CCFF"/>
    <a:srgbClr val="CCFFCC"/>
    <a:srgbClr val="ACEAA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4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37B452C-3B18-4840-80C5-32C2892C3817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6496309-0B56-428D-92A4-B58AE89B8F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511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0476-AD02-4226-A0F9-AC91E8F0420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9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F52A-317F-4EFE-BEA9-C149B47A6DB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41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403E-348B-45A7-82F8-4BEAE1C2AA0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7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03B1-D95A-4EAE-BE18-38696E02F76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64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3221-9E12-4D05-B000-09A479719419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8F40-24A9-4E2C-9EB2-928A327464A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1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022FA-9FF2-4F5C-B12A-7B5562850F5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67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68217-AF0A-4B05-8CE2-5909CA1FA6C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09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785C-7D48-4878-A252-D8F84A9A9EFD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07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0630-DE18-4E06-887A-A18F13E37F7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780-9EA0-4A2A-982F-4BDC2A2898B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03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9090D-9041-494A-8CEF-AFB267A89207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6691-9AAD-4869-9397-08256261E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59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32836" y="2188622"/>
            <a:ext cx="7478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dirty="0"/>
              <a:t>それは</a:t>
            </a:r>
            <a:r>
              <a:rPr lang="ja-JP" altLang="en-US" sz="5400" dirty="0">
                <a:solidFill>
                  <a:srgbClr val="FF0000"/>
                </a:solidFill>
              </a:rPr>
              <a:t>マナー違反</a:t>
            </a:r>
            <a:r>
              <a:rPr lang="ja-JP" altLang="en-US" sz="5400" dirty="0"/>
              <a:t>かも？</a:t>
            </a:r>
            <a:endParaRPr kumimoji="1" lang="ja-JP" altLang="en-US" sz="5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22639" y="3429000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写真を撮る前に考えよう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54" y="4611075"/>
            <a:ext cx="2543530" cy="195289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222" y="44624"/>
            <a:ext cx="1905266" cy="198147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8587" y="2199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10968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33265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写真とマナー</a:t>
            </a:r>
            <a:endParaRPr kumimoji="1" lang="ja-JP" altLang="en-US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395536" y="1556792"/>
            <a:ext cx="2638019" cy="1152128"/>
          </a:xfrm>
          <a:prstGeom prst="wedgeRoundRectCallout">
            <a:avLst>
              <a:gd name="adj1" fmla="val 63548"/>
              <a:gd name="adj2" fmla="val -8307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/>
              <a:t>変な顔の写真を</a:t>
            </a:r>
            <a:endParaRPr kumimoji="1" lang="en-US" altLang="ja-JP" sz="2000" i="1" dirty="0"/>
          </a:p>
          <a:p>
            <a:pPr algn="ctr"/>
            <a:r>
              <a:rPr kumimoji="1" lang="ja-JP" altLang="en-US" sz="2000" i="1" dirty="0"/>
              <a:t>勝手にアップされた</a:t>
            </a:r>
          </a:p>
        </p:txBody>
      </p:sp>
      <p:sp>
        <p:nvSpPr>
          <p:cNvPr id="8" name="角丸四角形吹き出し 7"/>
          <p:cNvSpPr/>
          <p:nvPr/>
        </p:nvSpPr>
        <p:spPr>
          <a:xfrm>
            <a:off x="6201907" y="1556792"/>
            <a:ext cx="2592288" cy="1152128"/>
          </a:xfrm>
          <a:prstGeom prst="wedgeRoundRectCallout">
            <a:avLst>
              <a:gd name="adj1" fmla="val -61640"/>
              <a:gd name="adj2" fmla="val -3638"/>
              <a:gd name="adj3" fmla="val 16667"/>
            </a:avLst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i="1" dirty="0"/>
              <a:t>一緒にいても</a:t>
            </a:r>
            <a:endParaRPr lang="en-US" altLang="ja-JP" sz="2000" i="1" dirty="0"/>
          </a:p>
          <a:p>
            <a:pPr algn="ctr"/>
            <a:r>
              <a:rPr lang="ja-JP" altLang="en-US" sz="2000" i="1" dirty="0"/>
              <a:t>撮影ばっかり</a:t>
            </a:r>
            <a:endParaRPr kumimoji="1" lang="ja-JP" altLang="en-US" sz="2000" i="1" dirty="0"/>
          </a:p>
        </p:txBody>
      </p:sp>
      <p:sp>
        <p:nvSpPr>
          <p:cNvPr id="11" name="正方形/長方形 10"/>
          <p:cNvSpPr/>
          <p:nvPr/>
        </p:nvSpPr>
        <p:spPr>
          <a:xfrm>
            <a:off x="4932040" y="4365104"/>
            <a:ext cx="3960440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肖像権やプライバシー</a:t>
            </a:r>
            <a:r>
              <a:rPr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権の侵害</a:t>
            </a:r>
            <a:endParaRPr lang="en-US" altLang="ja-JP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損害</a:t>
            </a:r>
            <a:r>
              <a:rPr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賠償を請求される</a:t>
            </a:r>
            <a:r>
              <a:rPr kumimoji="1"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ケースも！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33007" y="5601307"/>
            <a:ext cx="3877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信頼関係が崩壊！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8742" y="4372561"/>
            <a:ext cx="4278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本人が気付かないうちに撮影</a:t>
            </a:r>
            <a:endParaRPr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許可を得ずにアップロード</a:t>
            </a:r>
            <a:endParaRPr kumimoji="1" lang="ja-JP" altLang="en-US" sz="2400" dirty="0"/>
          </a:p>
        </p:txBody>
      </p:sp>
      <p:sp>
        <p:nvSpPr>
          <p:cNvPr id="14" name="ホームベース 13"/>
          <p:cNvSpPr/>
          <p:nvPr/>
        </p:nvSpPr>
        <p:spPr>
          <a:xfrm>
            <a:off x="395536" y="3614717"/>
            <a:ext cx="2232248" cy="576064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トラブル例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894" y="927775"/>
            <a:ext cx="1524213" cy="24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6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1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6691-9AAD-4869-9397-08256261EF43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332656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スマホを向ける前に</a:t>
            </a:r>
          </a:p>
        </p:txBody>
      </p:sp>
      <p:sp>
        <p:nvSpPr>
          <p:cNvPr id="2" name="ホームベース 1"/>
          <p:cNvSpPr/>
          <p:nvPr/>
        </p:nvSpPr>
        <p:spPr>
          <a:xfrm>
            <a:off x="395536" y="1484784"/>
            <a:ext cx="3600400" cy="72008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</a:rPr>
              <a:t>ＳＮＳが普及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4211960" y="1484784"/>
            <a:ext cx="4032448" cy="1584176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投稿されるかも！</a:t>
            </a:r>
            <a:endParaRPr lang="en-US" altLang="ja-JP" sz="2400" dirty="0"/>
          </a:p>
          <a:p>
            <a:pPr algn="ctr"/>
            <a:r>
              <a:rPr lang="ja-JP" altLang="en-US" sz="2400" dirty="0">
                <a:solidFill>
                  <a:srgbClr val="FF0000"/>
                </a:solidFill>
              </a:rPr>
              <a:t>不安な気持ち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395536" y="2348880"/>
            <a:ext cx="3600400" cy="720080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スマホを向けられる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91880" y="393305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63754" y="3671446"/>
            <a:ext cx="5216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誰にも注意されないから問題ない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下矢印 12"/>
          <p:cNvSpPr/>
          <p:nvPr/>
        </p:nvSpPr>
        <p:spPr>
          <a:xfrm>
            <a:off x="2555776" y="4509120"/>
            <a:ext cx="4032448" cy="78279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ではなく</a:t>
            </a:r>
            <a:endParaRPr kumimoji="1" lang="en-US" altLang="ja-JP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8351" y="5562818"/>
            <a:ext cx="6287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</a:rPr>
              <a:t>人に迷惑を掛けないか考えることが大切</a:t>
            </a:r>
          </a:p>
        </p:txBody>
      </p:sp>
    </p:spTree>
    <p:extLst>
      <p:ext uri="{BB962C8B-B14F-4D97-AF65-F5344CB8AC3E}">
        <p14:creationId xmlns:p14="http://schemas.microsoft.com/office/powerpoint/2010/main" val="24312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105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2018-11-05T07:46:12Z</cp:lastPrinted>
  <dcterms:created xsi:type="dcterms:W3CDTF">2018-10-29T07:23:38Z</dcterms:created>
  <dcterms:modified xsi:type="dcterms:W3CDTF">2021-10-25T06:25:59Z</dcterms:modified>
</cp:coreProperties>
</file>