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09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C0342-880F-4289-893F-01FB62949B94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E269B-7941-4CC4-9C57-9CDE0B6C02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3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29CF-B8A1-45C7-8A67-0A427FD1CD90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67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DE525-85AA-4609-B6C1-ECB03892AA76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91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4CB5C-4436-4C5A-A3C7-110523362EC8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86DB1-8DD8-49B6-8541-8761E21C02A6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2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BD41-EBC3-4704-BB98-ACA72C67B5B2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4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3286-794E-4640-97EE-C2DA8C062506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4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8FDD4-BDF4-4BC7-B3A8-2A5CAB53C779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84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23F9-0B39-424E-B525-5FB0D05718B6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80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4C9E-B5EA-4FBD-97D4-C6DEF82B8FC7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82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70735-B53A-43D8-97BC-7AE4E9E16AE5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95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9523-B2F3-4DAC-8CEF-031E35E13E06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4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1A5D-C357-4DBE-ADE4-ED6C120E3F40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7A857-932E-4653-9A73-B18EC58EA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0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166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5" name="八角形 4"/>
          <p:cNvSpPr/>
          <p:nvPr/>
        </p:nvSpPr>
        <p:spPr>
          <a:xfrm>
            <a:off x="1277634" y="2420888"/>
            <a:ext cx="6588732" cy="1778542"/>
          </a:xfrm>
          <a:prstGeom prst="octagon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ネットショッピング</a:t>
            </a:r>
            <a:endParaRPr kumimoji="1" lang="en-US" altLang="ja-JP" sz="4000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～被害者にならないために～</a:t>
            </a:r>
            <a:endParaRPr kumimoji="1" lang="en-US" altLang="ja-JP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2667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03668"/>
            <a:ext cx="1390844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04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ホームベース 4"/>
          <p:cNvSpPr/>
          <p:nvPr/>
        </p:nvSpPr>
        <p:spPr>
          <a:xfrm>
            <a:off x="251520" y="260648"/>
            <a:ext cx="5760640" cy="864096"/>
          </a:xfrm>
          <a:prstGeom prst="homePlat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インターネット上の店</a:t>
            </a:r>
          </a:p>
        </p:txBody>
      </p:sp>
      <p:sp>
        <p:nvSpPr>
          <p:cNvPr id="8" name="右矢印吹き出し 7"/>
          <p:cNvSpPr/>
          <p:nvPr/>
        </p:nvSpPr>
        <p:spPr>
          <a:xfrm>
            <a:off x="251520" y="1628800"/>
            <a:ext cx="4320480" cy="1080119"/>
          </a:xfrm>
          <a:prstGeom prst="righ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/>
              <a:t>簡単に</a:t>
            </a:r>
            <a:endParaRPr lang="en-US" altLang="ja-JP" sz="2400" dirty="0"/>
          </a:p>
          <a:p>
            <a:pPr algn="ctr"/>
            <a:r>
              <a:rPr lang="ja-JP" altLang="en-US" sz="2400" dirty="0"/>
              <a:t>出店・撤退できる</a:t>
            </a:r>
          </a:p>
        </p:txBody>
      </p:sp>
      <p:sp>
        <p:nvSpPr>
          <p:cNvPr id="6" name="星 24 5"/>
          <p:cNvSpPr/>
          <p:nvPr/>
        </p:nvSpPr>
        <p:spPr>
          <a:xfrm>
            <a:off x="4716016" y="1628800"/>
            <a:ext cx="4176464" cy="1080120"/>
          </a:xfrm>
          <a:prstGeom prst="star24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悪徳業者もいる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六角形 11"/>
          <p:cNvSpPr/>
          <p:nvPr/>
        </p:nvSpPr>
        <p:spPr>
          <a:xfrm>
            <a:off x="1475656" y="3330312"/>
            <a:ext cx="6192688" cy="720080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+mn-ea"/>
              </a:rPr>
              <a:t>完全な回避は困難！</a:t>
            </a:r>
          </a:p>
        </p:txBody>
      </p:sp>
      <p:sp>
        <p:nvSpPr>
          <p:cNvPr id="13" name="八角形 12"/>
          <p:cNvSpPr/>
          <p:nvPr/>
        </p:nvSpPr>
        <p:spPr>
          <a:xfrm>
            <a:off x="1079612" y="4797152"/>
            <a:ext cx="6984776" cy="1656184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最終的には購入者の自己責任！</a:t>
            </a:r>
            <a:endParaRPr kumimoji="1" lang="en-US" altLang="ja-JP" sz="28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自分自身の目を養いスキルを磨く！</a:t>
            </a:r>
          </a:p>
        </p:txBody>
      </p:sp>
    </p:spTree>
    <p:extLst>
      <p:ext uri="{BB962C8B-B14F-4D97-AF65-F5344CB8AC3E}">
        <p14:creationId xmlns:p14="http://schemas.microsoft.com/office/powerpoint/2010/main" val="428357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ホームベース 3"/>
          <p:cNvSpPr/>
          <p:nvPr/>
        </p:nvSpPr>
        <p:spPr>
          <a:xfrm>
            <a:off x="251345" y="3212976"/>
            <a:ext cx="5760640" cy="864096"/>
          </a:xfrm>
          <a:prstGeom prst="homePlat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支払い</a:t>
            </a: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について</a:t>
            </a:r>
            <a:endParaRPr kumimoji="1" lang="ja-JP" altLang="en-US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A857-932E-4653-9A73-B18EC58EAB63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371019" y="4293096"/>
            <a:ext cx="3422649" cy="12771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B050"/>
                </a:solidFill>
              </a:rPr>
              <a:t>カード利用の工夫</a:t>
            </a:r>
            <a:endParaRPr kumimoji="1" lang="en-US" altLang="ja-JP" sz="2000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ワンタイムパスワードの生成</a:t>
            </a:r>
            <a:endParaRPr kumimoji="1" lang="en-US" altLang="ja-JP" dirty="0"/>
          </a:p>
          <a:p>
            <a:pPr algn="ctr"/>
            <a:r>
              <a:rPr lang="ja-JP" altLang="en-US" dirty="0"/>
              <a:t>ネット専用カードの利用</a:t>
            </a:r>
            <a:endParaRPr lang="en-US" altLang="ja-JP" dirty="0"/>
          </a:p>
        </p:txBody>
      </p:sp>
      <p:sp>
        <p:nvSpPr>
          <p:cNvPr id="7" name="八角形 6"/>
          <p:cNvSpPr/>
          <p:nvPr/>
        </p:nvSpPr>
        <p:spPr>
          <a:xfrm>
            <a:off x="3983336" y="1494494"/>
            <a:ext cx="4621112" cy="1142418"/>
          </a:xfrm>
          <a:prstGeom prst="oct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400" dirty="0">
                <a:solidFill>
                  <a:srgbClr val="0070C0"/>
                </a:solidFill>
                <a:latin typeface="+mn-ea"/>
              </a:rPr>
              <a:t>それ以外にも</a:t>
            </a:r>
            <a:endParaRPr lang="en-US" altLang="ja-JP" sz="2400" dirty="0">
              <a:solidFill>
                <a:srgbClr val="0070C0"/>
              </a:solidFill>
              <a:latin typeface="+mn-ea"/>
            </a:endParaRPr>
          </a:p>
          <a:p>
            <a:r>
              <a:rPr lang="ja-JP" altLang="en-US" sz="2400" dirty="0">
                <a:solidFill>
                  <a:srgbClr val="0070C0"/>
                </a:solidFill>
                <a:latin typeface="+mn-ea"/>
              </a:rPr>
              <a:t>評価を確認！ステマにも注意！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9552" y="1362962"/>
            <a:ext cx="2736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電話番号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メールアドレス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振込口座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価格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不自然でない日本語</a:t>
            </a:r>
            <a:endParaRPr kumimoji="1" lang="en-US" altLang="ja-JP" dirty="0"/>
          </a:p>
        </p:txBody>
      </p:sp>
      <p:sp>
        <p:nvSpPr>
          <p:cNvPr id="9" name="ホームベース 8"/>
          <p:cNvSpPr/>
          <p:nvPr/>
        </p:nvSpPr>
        <p:spPr>
          <a:xfrm>
            <a:off x="251520" y="260648"/>
            <a:ext cx="5760640" cy="864096"/>
          </a:xfrm>
          <a:prstGeom prst="homePlat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安心できる店の判断基準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085517"/>
              </p:ext>
            </p:extLst>
          </p:nvPr>
        </p:nvGraphicFramePr>
        <p:xfrm>
          <a:off x="251520" y="4581128"/>
          <a:ext cx="451389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8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前払い決済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銀行振込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後払い決済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クレジットカード・代金引換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921802" y="5971569"/>
            <a:ext cx="7300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自分なりに工夫して被害に遭わないようにしよう！</a:t>
            </a:r>
          </a:p>
        </p:txBody>
      </p:sp>
    </p:spTree>
    <p:extLst>
      <p:ext uri="{BB962C8B-B14F-4D97-AF65-F5344CB8AC3E}">
        <p14:creationId xmlns:p14="http://schemas.microsoft.com/office/powerpoint/2010/main" val="105812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113</Words>
  <PresentationFormat>画面に合わせる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2016-04-27T08:01:15Z</dcterms:created>
  <dcterms:modified xsi:type="dcterms:W3CDTF">2021-12-07T05:07:50Z</dcterms:modified>
</cp:coreProperties>
</file>