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6600"/>
    <a:srgbClr val="FFCCFF"/>
    <a:srgbClr val="0066FF"/>
    <a:srgbClr val="3399FF"/>
    <a:srgbClr val="33CCFF"/>
    <a:srgbClr val="FF99FF"/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42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F09141C-7FBF-46E0-9F7B-B1CF67A76A94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24CA1E3A-3C78-4D59-AF65-EA05FAA992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351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2F0-A546-4B8C-B71F-974950B8D5F2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98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3B30-8263-485F-A700-514C003D5E04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135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63C99-D234-404C-B57E-2B11A1B5874D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0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59CC-D15D-4341-85E8-94D869238164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84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EE4DC-CC52-46DA-8A7F-6722AA55575D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17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5A60-4F74-4476-B55A-61A6FBB21E41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51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FB5-2410-480E-A1E5-7AB53802015C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57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B9FA-5BFC-468A-9920-1C6B577B711E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5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36359-E8D4-4C8B-9669-9461F36FD2EC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9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A496-F30C-439D-8855-6567D4A851D8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86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166A-7CF6-4D3D-B977-F4F4E16728FA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646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3EBE-C642-49FA-8645-DE96D2F6E23C}" type="datetime1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39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35515" y="107340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スクロール: 横 7">
            <a:extLst>
              <a:ext uri="{FF2B5EF4-FFF2-40B4-BE49-F238E27FC236}">
                <a16:creationId xmlns:a16="http://schemas.microsoft.com/office/drawing/2014/main" id="{544BB7B8-5FA6-5642-CF48-9F2F35D64D7E}"/>
              </a:ext>
            </a:extLst>
          </p:cNvPr>
          <p:cNvSpPr/>
          <p:nvPr/>
        </p:nvSpPr>
        <p:spPr>
          <a:xfrm>
            <a:off x="841589" y="692696"/>
            <a:ext cx="7460822" cy="259228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あなたはこの写真が炎上した</a:t>
            </a:r>
            <a:endParaRPr kumimoji="1" lang="en-US" altLang="ja-JP" sz="36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理由が分かりますか？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CE303CD9-3FEF-1EF0-850F-4BDB51A84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788" y="3635527"/>
            <a:ext cx="3048425" cy="253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9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051A93EE-2CEB-67ED-A060-8AF80C24440F}"/>
              </a:ext>
            </a:extLst>
          </p:cNvPr>
          <p:cNvSpPr/>
          <p:nvPr/>
        </p:nvSpPr>
        <p:spPr>
          <a:xfrm>
            <a:off x="3969294" y="1740227"/>
            <a:ext cx="4464497" cy="727200"/>
          </a:xfrm>
          <a:prstGeom prst="wedgeRoundRectCallout">
            <a:avLst>
              <a:gd name="adj1" fmla="val -61252"/>
              <a:gd name="adj2" fmla="val -643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思い出になるから撮りたい！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7BF77418-F9ED-0EC9-77F3-EEFDBC1B5858}"/>
              </a:ext>
            </a:extLst>
          </p:cNvPr>
          <p:cNvSpPr/>
          <p:nvPr/>
        </p:nvSpPr>
        <p:spPr>
          <a:xfrm>
            <a:off x="3969295" y="2900054"/>
            <a:ext cx="4464496" cy="727699"/>
          </a:xfrm>
          <a:prstGeom prst="wedgeRoundRectCallout">
            <a:avLst>
              <a:gd name="adj1" fmla="val -61964"/>
              <a:gd name="adj2" fmla="val -4642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電車は来ない時間だしいいよね？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71101E-F151-6798-5CF6-A34F2B40777F}"/>
              </a:ext>
            </a:extLst>
          </p:cNvPr>
          <p:cNvSpPr txBox="1"/>
          <p:nvPr/>
        </p:nvSpPr>
        <p:spPr>
          <a:xfrm>
            <a:off x="395536" y="367865"/>
            <a:ext cx="3735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/>
              <a:t>理由はその場所</a:t>
            </a:r>
          </a:p>
        </p:txBody>
      </p:sp>
      <p:sp>
        <p:nvSpPr>
          <p:cNvPr id="2" name="四角形: 角度付き 1">
            <a:extLst>
              <a:ext uri="{FF2B5EF4-FFF2-40B4-BE49-F238E27FC236}">
                <a16:creationId xmlns:a16="http://schemas.microsoft.com/office/drawing/2014/main" id="{75E27F56-B870-47DD-E3F7-333844F9B4C1}"/>
              </a:ext>
            </a:extLst>
          </p:cNvPr>
          <p:cNvSpPr/>
          <p:nvPr/>
        </p:nvSpPr>
        <p:spPr>
          <a:xfrm>
            <a:off x="687397" y="4523077"/>
            <a:ext cx="7769206" cy="1604436"/>
          </a:xfrm>
          <a:prstGeom prst="bevel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みだりに</a:t>
            </a:r>
            <a:r>
              <a:rPr kumimoji="1" lang="ja-JP" altLang="en-US" sz="3200" dirty="0">
                <a:solidFill>
                  <a:srgbClr val="FF0000"/>
                </a:solidFill>
              </a:rPr>
              <a:t>線路に入る行為は罪</a:t>
            </a:r>
            <a:r>
              <a:rPr kumimoji="1" lang="ja-JP" altLang="en-US" sz="3200" dirty="0"/>
              <a:t>に問われる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8228E3A2-4D84-1298-9E54-272770AE5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0338"/>
            <a:ext cx="2810267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32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76203A2-B37D-818A-C429-BCE073A6671E}"/>
              </a:ext>
            </a:extLst>
          </p:cNvPr>
          <p:cNvSpPr txBox="1"/>
          <p:nvPr/>
        </p:nvSpPr>
        <p:spPr>
          <a:xfrm>
            <a:off x="395536" y="367865"/>
            <a:ext cx="4610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/>
              <a:t>一度写真が出回ると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394C7562-8249-60D4-D17F-7F2502E484E1}"/>
              </a:ext>
            </a:extLst>
          </p:cNvPr>
          <p:cNvSpPr/>
          <p:nvPr/>
        </p:nvSpPr>
        <p:spPr>
          <a:xfrm>
            <a:off x="1453888" y="1406318"/>
            <a:ext cx="6236223" cy="156966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世界中に拡散され続け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コントロールが効かなくなる</a:t>
            </a:r>
          </a:p>
        </p:txBody>
      </p:sp>
      <p:sp>
        <p:nvSpPr>
          <p:cNvPr id="19" name="矢印: 五方向 18">
            <a:extLst>
              <a:ext uri="{FF2B5EF4-FFF2-40B4-BE49-F238E27FC236}">
                <a16:creationId xmlns:a16="http://schemas.microsoft.com/office/drawing/2014/main" id="{35BA108D-6D18-99E5-AA93-15982FB0060E}"/>
              </a:ext>
            </a:extLst>
          </p:cNvPr>
          <p:cNvSpPr/>
          <p:nvPr/>
        </p:nvSpPr>
        <p:spPr>
          <a:xfrm>
            <a:off x="353222" y="3524795"/>
            <a:ext cx="2069797" cy="789207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炎上</a:t>
            </a:r>
          </a:p>
        </p:txBody>
      </p:sp>
      <p:sp>
        <p:nvSpPr>
          <p:cNvPr id="17" name="矢印: 五方向 16">
            <a:extLst>
              <a:ext uri="{FF2B5EF4-FFF2-40B4-BE49-F238E27FC236}">
                <a16:creationId xmlns:a16="http://schemas.microsoft.com/office/drawing/2014/main" id="{17A0846E-4883-3BC2-B8C8-99BF8A656FC4}"/>
              </a:ext>
            </a:extLst>
          </p:cNvPr>
          <p:cNvSpPr/>
          <p:nvPr/>
        </p:nvSpPr>
        <p:spPr>
          <a:xfrm>
            <a:off x="2717747" y="3524795"/>
            <a:ext cx="2333034" cy="789207"/>
          </a:xfrm>
          <a:prstGeom prst="homePlate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個人の特定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88C88E-C23A-BD9A-3508-392626C17592}"/>
              </a:ext>
            </a:extLst>
          </p:cNvPr>
          <p:cNvSpPr/>
          <p:nvPr/>
        </p:nvSpPr>
        <p:spPr>
          <a:xfrm>
            <a:off x="5286966" y="3524795"/>
            <a:ext cx="3399834" cy="7892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本人にかかわる人も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その対象に</a:t>
            </a:r>
          </a:p>
        </p:txBody>
      </p:sp>
      <p:sp>
        <p:nvSpPr>
          <p:cNvPr id="22" name="八角形 21">
            <a:extLst>
              <a:ext uri="{FF2B5EF4-FFF2-40B4-BE49-F238E27FC236}">
                <a16:creationId xmlns:a16="http://schemas.microsoft.com/office/drawing/2014/main" id="{D9A1AB98-6568-A8C7-2C65-1A75B2B74614}"/>
              </a:ext>
            </a:extLst>
          </p:cNvPr>
          <p:cNvSpPr/>
          <p:nvPr/>
        </p:nvSpPr>
        <p:spPr>
          <a:xfrm>
            <a:off x="858416" y="4876205"/>
            <a:ext cx="7427168" cy="1431447"/>
          </a:xfrm>
          <a:prstGeom prst="oct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炎上した結果は一生付きまとう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69722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17" grpId="0" animBg="1"/>
      <p:bldP spid="2" grpId="0" animBg="1"/>
      <p:bldP spid="22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77</Words>
  <Application>Microsoft Office PowerPoint</Application>
  <PresentationFormat>画面に合わせる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2023-12-07T00:54:27Z</cp:lastPrinted>
  <dcterms:created xsi:type="dcterms:W3CDTF">2016-10-08T03:48:34Z</dcterms:created>
  <dcterms:modified xsi:type="dcterms:W3CDTF">2023-12-26T04:49:34Z</dcterms:modified>
</cp:coreProperties>
</file>