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99FFCC"/>
    <a:srgbClr val="FF7C80"/>
    <a:srgbClr val="FF0066"/>
    <a:srgbClr val="CC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78C6E-69FF-4527-AE67-4A236CA8BEE8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56A0E-0E74-4AF5-B465-D9649C80E2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556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B4B53-4C24-4F8F-AF1A-FEED4830D4A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9D1AA-2188-481C-8CBF-9E0752A61D4D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0D8F-A47D-41CD-8EB6-74C95FAA77A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7610-E0A2-45A6-A81D-C783455FD8A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F383-907C-41C7-B209-2062AB5182C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344C3-2987-4485-8B7B-4E6005A2AB1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6073-B899-4190-B83B-E00DF8D84C14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EE6F8-B0FA-4423-9FBA-6C9B906273BF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4FC-093E-46B8-A1F6-967973CD6AF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05E0-ACFC-433D-B500-1478E706B53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3BFD-9DA1-43E8-8C0E-2A83E46850C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D885C-D348-4133-8DEC-ECF3E5CBFFAD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7C068C0-5168-1326-F8B4-0AFA59D53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44923196-869C-7421-D2AB-9E52C60EF6B0}"/>
              </a:ext>
            </a:extLst>
          </p:cNvPr>
          <p:cNvSpPr/>
          <p:nvPr/>
        </p:nvSpPr>
        <p:spPr>
          <a:xfrm>
            <a:off x="576017" y="1163972"/>
            <a:ext cx="2701255" cy="2265028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rgbClr val="FFFF00"/>
                </a:solidFill>
              </a:rPr>
              <a:t>２月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E2BB49-10D4-8C14-9858-61F8341650B7}"/>
              </a:ext>
            </a:extLst>
          </p:cNvPr>
          <p:cNvSpPr txBox="1"/>
          <p:nvPr/>
        </p:nvSpPr>
        <p:spPr>
          <a:xfrm>
            <a:off x="3470379" y="1880987"/>
            <a:ext cx="5044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solidFill>
                  <a:srgbClr val="00B0F0"/>
                </a:solidFill>
              </a:rPr>
              <a:t>料理教室のご案内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BE44A52-1C07-71BC-D2DC-B167E5E81152}"/>
              </a:ext>
            </a:extLst>
          </p:cNvPr>
          <p:cNvSpPr txBox="1"/>
          <p:nvPr/>
        </p:nvSpPr>
        <p:spPr>
          <a:xfrm>
            <a:off x="577287" y="4327501"/>
            <a:ext cx="52822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i="1" dirty="0">
                <a:solidFill>
                  <a:srgbClr val="FF7C8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飾り巻きずし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CA33550-43BF-B922-B407-B770683F5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3952682"/>
            <a:ext cx="1810003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7A7E636-B46B-7AFD-98ED-7679FE602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53A7A2EF-022A-79B3-A8BE-7F52850C1D7F}"/>
              </a:ext>
            </a:extLst>
          </p:cNvPr>
          <p:cNvSpPr/>
          <p:nvPr/>
        </p:nvSpPr>
        <p:spPr>
          <a:xfrm>
            <a:off x="1711354" y="356736"/>
            <a:ext cx="5721292" cy="1107347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FF7C80"/>
                </a:solidFill>
              </a:rPr>
              <a:t>「飾り」巻きとは</a:t>
            </a:r>
          </a:p>
        </p:txBody>
      </p:sp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3EF9B4E6-BAD0-DF67-C077-6E537B2F846B}"/>
              </a:ext>
            </a:extLst>
          </p:cNvPr>
          <p:cNvSpPr/>
          <p:nvPr/>
        </p:nvSpPr>
        <p:spPr>
          <a:xfrm>
            <a:off x="3808601" y="2005864"/>
            <a:ext cx="4800561" cy="1819516"/>
          </a:xfrm>
          <a:prstGeom prst="wedgeEllipseCallout">
            <a:avLst>
              <a:gd name="adj1" fmla="val -62084"/>
              <a:gd name="adj2" fmla="val -17958"/>
            </a:avLst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巻きすを使い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具材と酢飯をのりで巻く</a:t>
            </a:r>
          </a:p>
        </p:txBody>
      </p:sp>
      <p:sp>
        <p:nvSpPr>
          <p:cNvPr id="7" name="吹き出し: 円形 6">
            <a:extLst>
              <a:ext uri="{FF2B5EF4-FFF2-40B4-BE49-F238E27FC236}">
                <a16:creationId xmlns:a16="http://schemas.microsoft.com/office/drawing/2014/main" id="{8AD4CD0A-C80D-E14F-AE5C-8282D084F154}"/>
              </a:ext>
            </a:extLst>
          </p:cNvPr>
          <p:cNvSpPr/>
          <p:nvPr/>
        </p:nvSpPr>
        <p:spPr>
          <a:xfrm>
            <a:off x="638923" y="4512562"/>
            <a:ext cx="4800561" cy="1819516"/>
          </a:xfrm>
          <a:prstGeom prst="wedgeEllipseCallout">
            <a:avLst>
              <a:gd name="adj1" fmla="val 64785"/>
              <a:gd name="adj2" fmla="val -16575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具材と巻き方によって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u="sng" dirty="0">
                <a:solidFill>
                  <a:schemeClr val="tx1"/>
                </a:solidFill>
              </a:rPr>
              <a:t>断面に美しい図柄</a:t>
            </a:r>
            <a:r>
              <a:rPr kumimoji="1" lang="ja-JP" altLang="en-US" sz="2400" dirty="0">
                <a:solidFill>
                  <a:schemeClr val="tx1"/>
                </a:solidFill>
              </a:rPr>
              <a:t>を表現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31208F0-42BE-7235-A64D-6E0393A53F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084" y="4367161"/>
            <a:ext cx="1905266" cy="190526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E6E569F-3DB3-9462-7239-7B9E0DC63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63" y="1872489"/>
            <a:ext cx="2381582" cy="208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A46A100-873C-2D0F-36CB-BD34DC9D1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88808989-2B77-8854-9D34-BB270B92F194}"/>
              </a:ext>
            </a:extLst>
          </p:cNvPr>
          <p:cNvSpPr/>
          <p:nvPr/>
        </p:nvSpPr>
        <p:spPr>
          <a:xfrm>
            <a:off x="1711354" y="356736"/>
            <a:ext cx="5721292" cy="1107347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FF7C80"/>
                </a:solidFill>
              </a:rPr>
              <a:t>ご案内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EAE03F-063B-37D1-30C0-ABA028E07F2D}"/>
              </a:ext>
            </a:extLst>
          </p:cNvPr>
          <p:cNvSpPr txBox="1"/>
          <p:nvPr/>
        </p:nvSpPr>
        <p:spPr>
          <a:xfrm>
            <a:off x="694015" y="4575456"/>
            <a:ext cx="38779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ひな祭り</a:t>
            </a:r>
            <a:endParaRPr kumimoji="1" lang="en-US" altLang="ja-JP" sz="2800" dirty="0">
              <a:solidFill>
                <a:srgbClr val="00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お花見</a:t>
            </a:r>
            <a:endParaRPr kumimoji="1" lang="en-US" altLang="ja-JP" sz="2800" dirty="0">
              <a:solidFill>
                <a:srgbClr val="00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お誕生日会　などに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6B9A0D1B-854C-DEFD-EE73-D88ACE6E8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215856"/>
              </p:ext>
            </p:extLst>
          </p:nvPr>
        </p:nvGraphicFramePr>
        <p:xfrm>
          <a:off x="1330296" y="1954516"/>
          <a:ext cx="6483409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9260">
                  <a:extLst>
                    <a:ext uri="{9D8B030D-6E8A-4147-A177-3AD203B41FA5}">
                      <a16:colId xmlns:a16="http://schemas.microsoft.com/office/drawing/2014/main" val="1783266085"/>
                    </a:ext>
                  </a:extLst>
                </a:gridCol>
                <a:gridCol w="4514149">
                  <a:extLst>
                    <a:ext uri="{9D8B030D-6E8A-4147-A177-3AD203B41FA5}">
                      <a16:colId xmlns:a16="http://schemas.microsoft.com/office/drawing/2014/main" val="20667914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開講日時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２月４日　１０時～１３時</a:t>
                      </a:r>
                      <a:endParaRPr kumimoji="1" lang="en-US" altLang="ja-JP" sz="3200" dirty="0"/>
                    </a:p>
                    <a:p>
                      <a:r>
                        <a:rPr kumimoji="1" lang="ja-JP" altLang="en-US" sz="3200" dirty="0"/>
                        <a:t>２月６日　１４時～１７時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19158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受講料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３，０００円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55046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/>
                        <a:t>持ち物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エプロン・マスク・タオル</a:t>
                      </a:r>
                      <a:endParaRPr kumimoji="1" lang="en-US" altLang="ja-JP" sz="32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67079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0440DC5-3203-A37E-C3EB-63E43F02D0A8}"/>
              </a:ext>
            </a:extLst>
          </p:cNvPr>
          <p:cNvSpPr/>
          <p:nvPr/>
        </p:nvSpPr>
        <p:spPr>
          <a:xfrm>
            <a:off x="4854011" y="4575456"/>
            <a:ext cx="3537959" cy="14151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問い合わせ先</a:t>
            </a:r>
            <a:endParaRPr kumimoji="1" lang="en-US" altLang="ja-JP" sz="2000" dirty="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000" dirty="0"/>
              <a:t>０８２－２６７－８９５４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64</TotalTime>
  <Words>71</Words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2022-08-17T07:25:54Z</dcterms:created>
  <dcterms:modified xsi:type="dcterms:W3CDTF">2022-10-17T10:01:50Z</dcterms:modified>
</cp:coreProperties>
</file>