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66FF"/>
    <a:srgbClr val="0099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96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29D17-9AE0-4169-9EB5-CE1DB28C850A}" type="datetimeFigureOut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AEF72-41B8-4B57-8DCA-ACB904AB4B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791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535E-0FB9-496C-8F83-36C68138BC26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03B1A-B3CB-415C-A80A-DCF761DEA0A0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975C4-F34D-47C4-8C65-D28B2C1D7E8D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9DC7-4D40-451E-A868-E3B3843EB9A7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5E6F-B12F-48B1-AB83-BB86E5563A71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AC836-2F7A-4EF4-895C-AC7B5E5D4E36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8CCF4-F94F-43FD-A5B9-1C2E6CD08D46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15183-8265-4642-8700-A6D5C3205CF5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B18D4-8241-4B4A-9A0F-2B6BD37D65CB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05494-4AC3-4673-BF8F-9ED4A03DF313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A9C0-F508-468D-A208-D2B5B37254C8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BFAC2-7B28-4B81-8C7B-60F18B181616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B4FEF3B-15AA-CE76-0EEE-C85AD8ED2A5C}"/>
              </a:ext>
            </a:extLst>
          </p:cNvPr>
          <p:cNvSpPr txBox="1"/>
          <p:nvPr/>
        </p:nvSpPr>
        <p:spPr>
          <a:xfrm>
            <a:off x="3352800" y="1548714"/>
            <a:ext cx="50321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i="1" dirty="0">
                <a:solidFill>
                  <a:srgbClr val="FF0066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Happy Wedding!</a:t>
            </a:r>
            <a:endParaRPr kumimoji="1" lang="ja-JP" altLang="en-US" sz="5400" b="1" i="1" dirty="0">
              <a:solidFill>
                <a:srgbClr val="FF0066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5" name="ブローチ 4">
            <a:extLst>
              <a:ext uri="{FF2B5EF4-FFF2-40B4-BE49-F238E27FC236}">
                <a16:creationId xmlns:a16="http://schemas.microsoft.com/office/drawing/2014/main" id="{AE5C4FD7-6EBC-2433-6878-456E25E878E5}"/>
              </a:ext>
            </a:extLst>
          </p:cNvPr>
          <p:cNvSpPr/>
          <p:nvPr/>
        </p:nvSpPr>
        <p:spPr>
          <a:xfrm>
            <a:off x="3352800" y="3047608"/>
            <a:ext cx="5090984" cy="1343296"/>
          </a:xfrm>
          <a:prstGeom prst="plaque">
            <a:avLst/>
          </a:prstGeom>
          <a:solidFill>
            <a:srgbClr val="FF00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運命の１着をあなたに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9DA0969-2D89-1454-0CB2-CCE1D63CCC4A}"/>
              </a:ext>
            </a:extLst>
          </p:cNvPr>
          <p:cNvSpPr txBox="1"/>
          <p:nvPr/>
        </p:nvSpPr>
        <p:spPr>
          <a:xfrm>
            <a:off x="3352800" y="4826680"/>
            <a:ext cx="42402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/>
              <a:t>納得のいくまで</a:t>
            </a:r>
            <a:endParaRPr kumimoji="1" lang="en-US" altLang="ja-JP" sz="2800" dirty="0"/>
          </a:p>
          <a:p>
            <a:r>
              <a:rPr kumimoji="1" lang="ja-JP" altLang="en-US" sz="2800" dirty="0">
                <a:solidFill>
                  <a:srgbClr val="0066FF"/>
                </a:solidFill>
              </a:rPr>
              <a:t>何着でも</a:t>
            </a:r>
            <a:r>
              <a:rPr kumimoji="1" lang="ja-JP" altLang="en-US" sz="2800" dirty="0"/>
              <a:t>ご試着になれます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71B2599-1127-7687-470A-4D66CD06E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83EBE2D8-24EE-AF20-5FD7-1052810DB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96" y="1593186"/>
            <a:ext cx="2857899" cy="476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6B4E73-D4DC-E30A-EB86-95E251BB6F67}"/>
              </a:ext>
            </a:extLst>
          </p:cNvPr>
          <p:cNvSpPr txBox="1"/>
          <p:nvPr/>
        </p:nvSpPr>
        <p:spPr>
          <a:xfrm>
            <a:off x="3197265" y="491701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u="sng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シルエット</a:t>
            </a:r>
          </a:p>
        </p:txBody>
      </p:sp>
      <p:sp>
        <p:nvSpPr>
          <p:cNvPr id="4" name="四角形: 角度付き 3">
            <a:extLst>
              <a:ext uri="{FF2B5EF4-FFF2-40B4-BE49-F238E27FC236}">
                <a16:creationId xmlns:a16="http://schemas.microsoft.com/office/drawing/2014/main" id="{75750B75-6F4D-ACCA-009B-A38304A9EC55}"/>
              </a:ext>
            </a:extLst>
          </p:cNvPr>
          <p:cNvSpPr/>
          <p:nvPr/>
        </p:nvSpPr>
        <p:spPr>
          <a:xfrm>
            <a:off x="1224793" y="1644242"/>
            <a:ext cx="6694414" cy="1442907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66FF"/>
                </a:solidFill>
              </a:rPr>
              <a:t>ウエディングドレスのシルエット</a:t>
            </a:r>
            <a:endParaRPr kumimoji="1" lang="en-US" altLang="ja-JP" sz="2800" dirty="0">
              <a:solidFill>
                <a:srgbClr val="0066FF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rgbClr val="0066FF"/>
                </a:solidFill>
              </a:rPr>
              <a:t>５種類をご紹介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BB3ABED-F196-B1A5-C30C-31AAC205B4F8}"/>
              </a:ext>
            </a:extLst>
          </p:cNvPr>
          <p:cNvSpPr txBox="1"/>
          <p:nvPr/>
        </p:nvSpPr>
        <p:spPr>
          <a:xfrm>
            <a:off x="645953" y="3594633"/>
            <a:ext cx="334418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Ａライン</a:t>
            </a:r>
            <a:endParaRPr kumimoji="1" lang="en-US" altLang="ja-JP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プリンセスライン</a:t>
            </a:r>
            <a:endParaRPr kumimoji="1" lang="en-US" altLang="ja-JP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マーメイドライン</a:t>
            </a:r>
            <a:endParaRPr kumimoji="1" lang="en-US" altLang="ja-JP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エンパイアライン</a:t>
            </a:r>
            <a:endParaRPr kumimoji="1" lang="en-US" altLang="ja-JP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スレンダーライン</a:t>
            </a:r>
            <a:endParaRPr kumimoji="1" lang="en-US" altLang="ja-JP" sz="3200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2A046C96-476B-5A59-7098-30804871B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17369874-AED9-48C9-1A0C-AB2C5EEC2E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391" y="3531804"/>
            <a:ext cx="4763165" cy="28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A8694E1-6627-1E79-D282-4EFE26655272}"/>
              </a:ext>
            </a:extLst>
          </p:cNvPr>
          <p:cNvSpPr txBox="1"/>
          <p:nvPr/>
        </p:nvSpPr>
        <p:spPr>
          <a:xfrm>
            <a:off x="2940784" y="491701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u="sng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人気トップ３</a:t>
            </a:r>
          </a:p>
        </p:txBody>
      </p:sp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C0640D54-D968-6B50-18F5-20F91D8F5C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183851"/>
              </p:ext>
            </p:extLst>
          </p:nvPr>
        </p:nvGraphicFramePr>
        <p:xfrm>
          <a:off x="1591112" y="1969830"/>
          <a:ext cx="5961776" cy="195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1644">
                  <a:extLst>
                    <a:ext uri="{9D8B030D-6E8A-4147-A177-3AD203B41FA5}">
                      <a16:colId xmlns:a16="http://schemas.microsoft.com/office/drawing/2014/main" val="1381604590"/>
                    </a:ext>
                  </a:extLst>
                </a:gridCol>
                <a:gridCol w="3600132">
                  <a:extLst>
                    <a:ext uri="{9D8B030D-6E8A-4147-A177-3AD203B41FA5}">
                      <a16:colId xmlns:a16="http://schemas.microsoft.com/office/drawing/2014/main" val="11937530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rgbClr val="7030A0"/>
                          </a:solidFill>
                        </a:rPr>
                        <a:t>シルエット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rgbClr val="7030A0"/>
                          </a:solidFill>
                        </a:rPr>
                        <a:t>特徴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65486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Ａライン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華やかな印象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59599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プリンセスライン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お姫様のようなデザイン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09106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マーメイドライン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大人びたイメージ</a:t>
                      </a:r>
                      <a:endParaRPr kumimoji="1" lang="en-US" altLang="ja-JP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7679136"/>
                  </a:ext>
                </a:extLst>
              </a:tr>
            </a:tbl>
          </a:graphicData>
        </a:graphic>
      </p:graphicFrame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953FE892-8BB4-DB5B-6828-BBB1BF444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F4FA925-33AC-417D-35AA-109CCA2541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785" y="4319278"/>
            <a:ext cx="6668431" cy="221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217</TotalTime>
  <Words>56</Words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2022-08-03T02:11:30Z</dcterms:created>
  <dcterms:modified xsi:type="dcterms:W3CDTF">2022-10-17T09:41:08Z</dcterms:modified>
</cp:coreProperties>
</file>