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CCFFCC"/>
    <a:srgbClr val="99FF99"/>
    <a:srgbClr val="CCFF99"/>
    <a:srgbClr val="FFCCCC"/>
    <a:srgbClr val="33CC33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FBE05-B292-4364-A377-F45E717FF8F2}" type="datetimeFigureOut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FACC2-0569-4C3C-8AD7-D1AD5B3C7F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97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2DB2A-612C-4CC0-9E92-31E306EDE3B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FC5E-90E1-4E52-9E3F-771B9DBB101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C3FE4-5211-4067-8C53-2EDDE8370D4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F668-782A-495B-A18D-ACA950E13038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92BC6-B2D4-4AC2-AB90-709A4C2CB5B8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A238-C587-4B29-A079-447A575C998D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13F52-DF74-4157-8C41-25E31ABE360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E1355-0BCC-41F2-A3A9-409732489E8F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D319D-8F46-48D2-BD8C-B6D231BC85DE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6EF34-BCBA-4747-9E1E-B1EC8431430B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9D172-DA66-4863-A69B-63E45BDBEC4E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9A47-792D-45CC-A368-E6F41F3CFE2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944D93-6B7B-1C27-EAD0-653095F511FD}"/>
              </a:ext>
            </a:extLst>
          </p:cNvPr>
          <p:cNvSpPr txBox="1"/>
          <p:nvPr/>
        </p:nvSpPr>
        <p:spPr>
          <a:xfrm>
            <a:off x="5071872" y="1804416"/>
            <a:ext cx="3618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/>
              <a:t>みんなでのんびり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2C2A721A-3B0B-857A-B504-B47E00A39C64}"/>
              </a:ext>
            </a:extLst>
          </p:cNvPr>
          <p:cNvSpPr/>
          <p:nvPr/>
        </p:nvSpPr>
        <p:spPr>
          <a:xfrm>
            <a:off x="5071872" y="2670048"/>
            <a:ext cx="3565653" cy="2060448"/>
          </a:xfrm>
          <a:prstGeom prst="roundRec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個室のある</a:t>
            </a:r>
            <a:endParaRPr kumimoji="1" lang="en-US" altLang="ja-JP" sz="40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40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ドッグカフェ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AB5AE8-F5C9-B22A-101E-9EAE0EC69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E2ADCBA3-B596-79BC-957C-DD097415E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30" y="1695450"/>
            <a:ext cx="428625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6174B4-8743-B565-1B21-6623C4BE818C}"/>
              </a:ext>
            </a:extLst>
          </p:cNvPr>
          <p:cNvSpPr txBox="1"/>
          <p:nvPr/>
        </p:nvSpPr>
        <p:spPr>
          <a:xfrm>
            <a:off x="1743456" y="677590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選べるスタイル</a:t>
            </a: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640BDE87-220A-9F8D-6CB1-D9C1B7DC5B4A}"/>
              </a:ext>
            </a:extLst>
          </p:cNvPr>
          <p:cNvSpPr/>
          <p:nvPr/>
        </p:nvSpPr>
        <p:spPr>
          <a:xfrm>
            <a:off x="548640" y="2253836"/>
            <a:ext cx="4970209" cy="1648206"/>
          </a:xfrm>
          <a:prstGeom prst="rightArrowCallout">
            <a:avLst/>
          </a:prstGeom>
          <a:solidFill>
            <a:srgbClr val="CC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友達作りが好き</a:t>
            </a:r>
            <a:endParaRPr kumimoji="1" lang="en-US" altLang="ja-JP" sz="2800" dirty="0">
              <a:solidFill>
                <a:schemeClr val="tx1"/>
              </a:solidFill>
            </a:endParaRPr>
          </a:p>
        </p:txBody>
      </p:sp>
      <p:sp>
        <p:nvSpPr>
          <p:cNvPr id="6" name="吹き出し: 右矢印 5">
            <a:extLst>
              <a:ext uri="{FF2B5EF4-FFF2-40B4-BE49-F238E27FC236}">
                <a16:creationId xmlns:a16="http://schemas.microsoft.com/office/drawing/2014/main" id="{B7755348-42CB-AB07-6A0D-6D4CE4DCB741}"/>
              </a:ext>
            </a:extLst>
          </p:cNvPr>
          <p:cNvSpPr/>
          <p:nvPr/>
        </p:nvSpPr>
        <p:spPr>
          <a:xfrm>
            <a:off x="548640" y="4286090"/>
            <a:ext cx="4970209" cy="1648206"/>
          </a:xfrm>
          <a:prstGeom prst="rightArrow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周りが気になる</a:t>
            </a:r>
            <a:endParaRPr kumimoji="1" lang="en-US" altLang="ja-JP" sz="28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F59EBA-D0E6-0C85-0954-49D512C4CA46}"/>
              </a:ext>
            </a:extLst>
          </p:cNvPr>
          <p:cNvSpPr txBox="1"/>
          <p:nvPr/>
        </p:nvSpPr>
        <p:spPr>
          <a:xfrm>
            <a:off x="5839968" y="2477774"/>
            <a:ext cx="23198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B050"/>
                </a:solidFill>
              </a:rPr>
              <a:t>テラス席</a:t>
            </a:r>
            <a:endParaRPr kumimoji="1" lang="en-US" altLang="ja-JP" sz="2400" i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B050"/>
                </a:solidFill>
              </a:rPr>
              <a:t>大型犬専用席</a:t>
            </a:r>
            <a:endParaRPr kumimoji="1" lang="en-US" altLang="ja-JP" sz="2400" i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B050"/>
                </a:solidFill>
              </a:rPr>
              <a:t>小型犬専用席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3B40A9-A52C-D6B8-50C0-495C6DCC4DD6}"/>
              </a:ext>
            </a:extLst>
          </p:cNvPr>
          <p:cNvSpPr txBox="1"/>
          <p:nvPr/>
        </p:nvSpPr>
        <p:spPr>
          <a:xfrm>
            <a:off x="5839968" y="4694694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i="1" dirty="0">
                <a:solidFill>
                  <a:srgbClr val="FF6600"/>
                </a:solidFill>
              </a:rPr>
              <a:t>隣が気にならない</a:t>
            </a:r>
            <a:endParaRPr kumimoji="1" lang="en-US" altLang="ja-JP" sz="2400" i="1" dirty="0">
              <a:solidFill>
                <a:srgbClr val="FF6600"/>
              </a:solidFill>
            </a:endParaRPr>
          </a:p>
          <a:p>
            <a:r>
              <a:rPr kumimoji="1" lang="ja-JP" altLang="en-US" sz="2400" i="1" dirty="0">
                <a:solidFill>
                  <a:srgbClr val="FF6600"/>
                </a:solidFill>
              </a:rPr>
              <a:t>個室席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9CABF2D-70AC-B535-FF15-F8E15850B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5F6026FD-61E4-9B11-0213-BF19C4FC1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288479"/>
            <a:ext cx="1047896" cy="148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7496E02-8613-902C-0A8D-E8CE6FFD58AE}"/>
              </a:ext>
            </a:extLst>
          </p:cNvPr>
          <p:cNvSpPr txBox="1"/>
          <p:nvPr/>
        </p:nvSpPr>
        <p:spPr>
          <a:xfrm>
            <a:off x="1743456" y="677590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u="sng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食事も一緒に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7232533-E57B-9AAF-DEEB-2DD902864847}"/>
              </a:ext>
            </a:extLst>
          </p:cNvPr>
          <p:cNvSpPr txBox="1"/>
          <p:nvPr/>
        </p:nvSpPr>
        <p:spPr>
          <a:xfrm>
            <a:off x="1867574" y="2128438"/>
            <a:ext cx="5408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わんちゃん用メニューをご用意</a:t>
            </a: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119C2E26-FE1D-36FC-1158-35CC26D1AB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842236"/>
              </p:ext>
            </p:extLst>
          </p:nvPr>
        </p:nvGraphicFramePr>
        <p:xfrm>
          <a:off x="1470235" y="3021281"/>
          <a:ext cx="6203530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2080">
                  <a:extLst>
                    <a:ext uri="{9D8B030D-6E8A-4147-A177-3AD203B41FA5}">
                      <a16:colId xmlns:a16="http://schemas.microsoft.com/office/drawing/2014/main" val="2667366842"/>
                    </a:ext>
                  </a:extLst>
                </a:gridCol>
                <a:gridCol w="4801450">
                  <a:extLst>
                    <a:ext uri="{9D8B030D-6E8A-4147-A177-3AD203B41FA5}">
                      <a16:colId xmlns:a16="http://schemas.microsoft.com/office/drawing/2014/main" val="36281965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ピラフ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玄米・白米・馬肉・ニンジン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52380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ポトフ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豚肉・ジャガイモ・ブロッコリー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53076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サラダ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豚肉・リンゴ・ダイコン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840215"/>
                  </a:ext>
                </a:extLst>
              </a:tr>
            </a:tbl>
          </a:graphicData>
        </a:graphic>
      </p:graphicFrame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80BEB3FA-8829-CEB6-ED02-C01F9B9EE0E9}"/>
              </a:ext>
            </a:extLst>
          </p:cNvPr>
          <p:cNvSpPr/>
          <p:nvPr/>
        </p:nvSpPr>
        <p:spPr>
          <a:xfrm>
            <a:off x="1308828" y="5061474"/>
            <a:ext cx="6526344" cy="1118936"/>
          </a:xfrm>
          <a:prstGeom prst="foldedCorner">
            <a:avLst>
              <a:gd name="adj" fmla="val 36280"/>
            </a:avLst>
          </a:prstGeom>
          <a:solidFill>
            <a:srgbClr val="00990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詳細は店内メニューをごらんください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93FCAA-8797-5EA6-9641-001F32FB9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264C4F7-1CFB-D719-ADCB-07CD69891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31" y="574072"/>
            <a:ext cx="1143160" cy="100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131</TotalTime>
  <Words>72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2022-08-03T00:15:03Z</dcterms:created>
  <dcterms:modified xsi:type="dcterms:W3CDTF">2022-10-17T09:50:27Z</dcterms:modified>
</cp:coreProperties>
</file>