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96" y="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7520A-BC31-4450-B7E8-CF7334048620}" type="datetimeFigureOut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56F31-44FC-4C7B-99A8-171B2B51E01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4921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3265-A421-4A15-B091-66D9E3841B28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D17D-485E-41E8-986D-69865A3D0186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6214-7E36-4503-BC43-95413599BB41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24263-2FC2-4ED8-AE91-707C7A824A62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AAE9B-922C-433D-ADDD-9466C52B4948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8B36-A094-45BA-910D-0E3316F48E9C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541D-1A17-416E-A88C-B392AAF677C2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CFDF-5EA5-4C1B-AAB9-365D1A9AC971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03B4D-8373-4503-8E19-C4C94D225F00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FF029-8280-4C13-A4E8-0491F1B1E0F4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725D-29C1-4F57-9DB4-6C873C218427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7E895-72B9-4587-B229-26897FB7C739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6AAE66E-1497-B50E-3793-257E7F59B5BD}"/>
              </a:ext>
            </a:extLst>
          </p:cNvPr>
          <p:cNvSpPr/>
          <p:nvPr/>
        </p:nvSpPr>
        <p:spPr>
          <a:xfrm>
            <a:off x="631463" y="848560"/>
            <a:ext cx="1598140" cy="15981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8000" dirty="0">
                <a:solidFill>
                  <a:srgbClr val="7030A0"/>
                </a:solidFill>
              </a:rPr>
              <a:t>紙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1102013-D6C2-2B48-BE9B-C4A2FFFE5E18}"/>
              </a:ext>
            </a:extLst>
          </p:cNvPr>
          <p:cNvSpPr/>
          <p:nvPr/>
        </p:nvSpPr>
        <p:spPr>
          <a:xfrm>
            <a:off x="631463" y="2737312"/>
            <a:ext cx="1598140" cy="15981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8000" dirty="0">
                <a:solidFill>
                  <a:srgbClr val="7030A0"/>
                </a:solidFill>
              </a:rPr>
              <a:t>す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F1A340A-3EC8-6749-E993-BA499E116B33}"/>
              </a:ext>
            </a:extLst>
          </p:cNvPr>
          <p:cNvSpPr/>
          <p:nvPr/>
        </p:nvSpPr>
        <p:spPr>
          <a:xfrm>
            <a:off x="631463" y="4626064"/>
            <a:ext cx="1598140" cy="15981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8000" dirty="0">
                <a:solidFill>
                  <a:srgbClr val="7030A0"/>
                </a:solidFill>
              </a:rPr>
              <a:t>き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83FF5A0-6528-93E8-7251-4B70EDB25DC6}"/>
              </a:ext>
            </a:extLst>
          </p:cNvPr>
          <p:cNvSpPr/>
          <p:nvPr/>
        </p:nvSpPr>
        <p:spPr>
          <a:xfrm>
            <a:off x="3102814" y="4626064"/>
            <a:ext cx="1598140" cy="15981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8000" dirty="0">
                <a:solidFill>
                  <a:srgbClr val="7030A0"/>
                </a:solidFill>
              </a:rPr>
              <a:t>体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A1CE006-93D7-87F2-00F6-351643CEDF76}"/>
              </a:ext>
            </a:extLst>
          </p:cNvPr>
          <p:cNvSpPr/>
          <p:nvPr/>
        </p:nvSpPr>
        <p:spPr>
          <a:xfrm>
            <a:off x="5574165" y="4626064"/>
            <a:ext cx="1598140" cy="15981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8000" dirty="0">
                <a:solidFill>
                  <a:srgbClr val="7030A0"/>
                </a:solidFill>
              </a:rPr>
              <a:t>験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BCF2FFF-E4D2-BB4E-75D5-6266459AE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BF3722CE-1A1D-5184-815A-E7D1B2DA7F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814" y="668327"/>
            <a:ext cx="5238750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10E45DDC-F43D-2F60-521C-1F1FA51A4A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245" y="1674097"/>
            <a:ext cx="2381582" cy="189574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0780970-5850-90A6-B9F1-829ECB8D8241}"/>
              </a:ext>
            </a:extLst>
          </p:cNvPr>
          <p:cNvSpPr txBox="1"/>
          <p:nvPr/>
        </p:nvSpPr>
        <p:spPr>
          <a:xfrm>
            <a:off x="444843" y="181233"/>
            <a:ext cx="16882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rgbClr val="7030A0"/>
                </a:solidFill>
              </a:rPr>
              <a:t>概　要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51997D92-A783-C692-8D3B-7E3792FE00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034358"/>
              </p:ext>
            </p:extLst>
          </p:nvPr>
        </p:nvGraphicFramePr>
        <p:xfrm>
          <a:off x="560173" y="1372287"/>
          <a:ext cx="5387546" cy="249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29946">
                  <a:extLst>
                    <a:ext uri="{9D8B030D-6E8A-4147-A177-3AD203B41FA5}">
                      <a16:colId xmlns:a16="http://schemas.microsoft.com/office/drawing/2014/main" val="531601657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6112572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予約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不要</a:t>
                      </a:r>
                      <a:endParaRPr kumimoji="1" lang="en-US" altLang="ja-JP" sz="2800" dirty="0"/>
                    </a:p>
                    <a:p>
                      <a:r>
                        <a:rPr kumimoji="1" lang="en-US" altLang="ja-JP" sz="2800" dirty="0">
                          <a:solidFill>
                            <a:srgbClr val="FF0000"/>
                          </a:solidFill>
                        </a:rPr>
                        <a:t>※</a:t>
                      </a:r>
                      <a:r>
                        <a:rPr kumimoji="1" lang="ja-JP" altLang="en-US" sz="2800" dirty="0">
                          <a:solidFill>
                            <a:srgbClr val="FF0000"/>
                          </a:solidFill>
                        </a:rPr>
                        <a:t>１５名以上は要予約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5069545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営業時間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９時～１５時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666223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所要時間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３０分～１時間程度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81962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対象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３歳以上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080863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D82304F-9501-DB8D-DD10-60CC36E427AC}"/>
              </a:ext>
            </a:extLst>
          </p:cNvPr>
          <p:cNvSpPr txBox="1"/>
          <p:nvPr/>
        </p:nvSpPr>
        <p:spPr>
          <a:xfrm>
            <a:off x="560173" y="4473146"/>
            <a:ext cx="342914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はがき５枚１組</a:t>
            </a:r>
            <a:endParaRPr kumimoji="1" lang="en-US" altLang="ja-JP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色紙２枚</a:t>
            </a:r>
            <a:endParaRPr kumimoji="1" lang="en-US" altLang="ja-JP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ミニタペストリー２枚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81EED6A3-E429-C4FC-3491-D6F1BCCB822D}"/>
              </a:ext>
            </a:extLst>
          </p:cNvPr>
          <p:cNvSpPr/>
          <p:nvPr/>
        </p:nvSpPr>
        <p:spPr>
          <a:xfrm>
            <a:off x="4572000" y="4482422"/>
            <a:ext cx="3814119" cy="1384995"/>
          </a:xfrm>
          <a:prstGeom prst="foldedCorner">
            <a:avLst>
              <a:gd name="adj" fmla="val 23709"/>
            </a:avLst>
          </a:prstGeom>
          <a:solidFill>
            <a:srgbClr val="7030A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bg1"/>
                </a:solidFill>
              </a:rPr>
              <a:t>各コース</a:t>
            </a:r>
            <a:r>
              <a:rPr kumimoji="1" lang="ja-JP" altLang="en-US" sz="2400" u="sng" dirty="0">
                <a:solidFill>
                  <a:schemeClr val="bg1"/>
                </a:solidFill>
              </a:rPr>
              <a:t>８００円</a:t>
            </a:r>
            <a:r>
              <a:rPr kumimoji="1" lang="ja-JP" altLang="en-US" sz="2400" dirty="0">
                <a:solidFill>
                  <a:schemeClr val="bg1"/>
                </a:solidFill>
              </a:rPr>
              <a:t>（送料込み）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r>
              <a:rPr kumimoji="1" lang="ja-JP" altLang="en-US" sz="2400" dirty="0">
                <a:solidFill>
                  <a:schemeClr val="bg1"/>
                </a:solidFill>
              </a:rPr>
              <a:t>乾燥後に発送いたします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BC5449-5ED1-52E9-A3A7-718949F58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4F0841F-0C3F-BEB3-77BC-B1953DEF01D8}"/>
              </a:ext>
            </a:extLst>
          </p:cNvPr>
          <p:cNvSpPr txBox="1"/>
          <p:nvPr/>
        </p:nvSpPr>
        <p:spPr>
          <a:xfrm>
            <a:off x="444843" y="181233"/>
            <a:ext cx="16930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rgbClr val="7030A0"/>
                </a:solidFill>
              </a:rPr>
              <a:t>流　れ</a:t>
            </a:r>
          </a:p>
        </p:txBody>
      </p:sp>
      <p:sp>
        <p:nvSpPr>
          <p:cNvPr id="3" name="平行四辺形 2">
            <a:extLst>
              <a:ext uri="{FF2B5EF4-FFF2-40B4-BE49-F238E27FC236}">
                <a16:creationId xmlns:a16="http://schemas.microsoft.com/office/drawing/2014/main" id="{7E791917-25C7-2A5E-BFB0-51CBDFA63612}"/>
              </a:ext>
            </a:extLst>
          </p:cNvPr>
          <p:cNvSpPr/>
          <p:nvPr/>
        </p:nvSpPr>
        <p:spPr>
          <a:xfrm>
            <a:off x="527222" y="1215572"/>
            <a:ext cx="4539048" cy="1433384"/>
          </a:xfrm>
          <a:prstGeom prst="parallelogram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i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模様に使う</a:t>
            </a:r>
            <a:endParaRPr kumimoji="1" lang="en-US" altLang="ja-JP" sz="3600" i="1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3600" i="1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草花選び</a:t>
            </a:r>
            <a:endParaRPr kumimoji="1" lang="ja-JP" altLang="en-US" sz="3600" i="1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4" name="平行四辺形 3">
            <a:extLst>
              <a:ext uri="{FF2B5EF4-FFF2-40B4-BE49-F238E27FC236}">
                <a16:creationId xmlns:a16="http://schemas.microsoft.com/office/drawing/2014/main" id="{75C8602A-4D9B-D2F0-1CBD-351C6BAF6CDF}"/>
              </a:ext>
            </a:extLst>
          </p:cNvPr>
          <p:cNvSpPr/>
          <p:nvPr/>
        </p:nvSpPr>
        <p:spPr>
          <a:xfrm>
            <a:off x="2302476" y="3011420"/>
            <a:ext cx="4539048" cy="1433384"/>
          </a:xfrm>
          <a:prstGeom prst="parallelogram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i="1" dirty="0">
                <a:solidFill>
                  <a:srgbClr val="FF66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紙すき</a:t>
            </a:r>
          </a:p>
        </p:txBody>
      </p:sp>
      <p:sp>
        <p:nvSpPr>
          <p:cNvPr id="5" name="平行四辺形 4">
            <a:extLst>
              <a:ext uri="{FF2B5EF4-FFF2-40B4-BE49-F238E27FC236}">
                <a16:creationId xmlns:a16="http://schemas.microsoft.com/office/drawing/2014/main" id="{8D127BEB-AFBC-436E-7982-79BF653886D5}"/>
              </a:ext>
            </a:extLst>
          </p:cNvPr>
          <p:cNvSpPr/>
          <p:nvPr/>
        </p:nvSpPr>
        <p:spPr>
          <a:xfrm>
            <a:off x="4040660" y="4807268"/>
            <a:ext cx="4539048" cy="1433384"/>
          </a:xfrm>
          <a:prstGeom prst="parallelogram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i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和紙の模様を</a:t>
            </a:r>
            <a:endParaRPr kumimoji="1" lang="en-US" altLang="ja-JP" sz="3600" i="1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3600" i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デザイン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0E0F3-2C31-37A6-4E86-524274A24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56</TotalTime>
  <Words>64</Words>
  <PresentationFormat>画面に合わせる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2022-08-03T01:39:10Z</dcterms:created>
  <dcterms:modified xsi:type="dcterms:W3CDTF">2022-10-18T01:59:36Z</dcterms:modified>
</cp:coreProperties>
</file>