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C04"/>
    <a:srgbClr val="99CCFF"/>
    <a:srgbClr val="FFFF99"/>
    <a:srgbClr val="FBD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D3DA2E-07A4-4F2A-9C8F-F11E45AB7272}" type="datetimeFigureOut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DB3F9-C50E-426B-958C-4A2B94803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860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93B43-71C4-4578-AEFA-07456FE22FE2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3FCE-6E06-4565-B611-EE0F71F1144F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DF45-9406-4A1A-B0FD-EBEE1C8D94E5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6342-B338-4F9E-9A66-E87B2A96B6FB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DFF4-6E78-4DF9-B503-326BBD85ECAE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850B-9538-42B2-A549-5AC0DE98AA48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B0FB-B627-4C95-A01A-AFB074C84B6F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5C8DC-E711-471A-9D23-AC8B7DD961BD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C4CE0-829C-4800-A0FE-CD8B3B6955C8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DED01-CF14-4156-AE7D-1AE88313D27F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6B81F-1D68-4CBB-8563-19CE000D90DD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79561-F520-4514-AA07-3B5CA0A583B2}" type="datetime1">
              <a:rPr kumimoji="1" lang="ja-JP" altLang="en-US" smtClean="0"/>
              <a:t>2022/11/14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642E2FB-0269-8400-5C7F-357719C99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C7D9CB6F-10AB-C11E-BAE2-D52E40481353}"/>
              </a:ext>
            </a:extLst>
          </p:cNvPr>
          <p:cNvSpPr/>
          <p:nvPr/>
        </p:nvSpPr>
        <p:spPr>
          <a:xfrm>
            <a:off x="1560352" y="1098958"/>
            <a:ext cx="6023296" cy="1384183"/>
          </a:xfrm>
          <a:prstGeom prst="roundRect">
            <a:avLst/>
          </a:prstGeom>
          <a:solidFill>
            <a:srgbClr val="F6FC0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朝茶のすすめ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0787EA1-32F4-948A-AD33-45F943138ACD}"/>
              </a:ext>
            </a:extLst>
          </p:cNvPr>
          <p:cNvSpPr txBox="1"/>
          <p:nvPr/>
        </p:nvSpPr>
        <p:spPr>
          <a:xfrm>
            <a:off x="2692319" y="5956241"/>
            <a:ext cx="3759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rgbClr val="F6FC0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天の川商店街　お茶の夢屋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63FADB75-8C1D-B594-6D92-D999392153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050" y="2790741"/>
            <a:ext cx="2857899" cy="285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4B39809-EDF0-989B-7D71-D47D1B973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32783" y="6356351"/>
            <a:ext cx="2057400" cy="365125"/>
          </a:xfrm>
        </p:spPr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CD33DFD9-18B9-46EA-E340-3210F81A378D}"/>
              </a:ext>
            </a:extLst>
          </p:cNvPr>
          <p:cNvSpPr/>
          <p:nvPr/>
        </p:nvSpPr>
        <p:spPr>
          <a:xfrm>
            <a:off x="2462169" y="430139"/>
            <a:ext cx="4219662" cy="897622"/>
          </a:xfrm>
          <a:prstGeom prst="oc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00B050"/>
                </a:solidFill>
              </a:rPr>
              <a:t>朝茶とは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B99A71E-6DFC-E1F8-9ABB-2DE11B2E36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424327"/>
              </p:ext>
            </p:extLst>
          </p:nvPr>
        </p:nvGraphicFramePr>
        <p:xfrm>
          <a:off x="3901890" y="4108708"/>
          <a:ext cx="3970789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815">
                  <a:extLst>
                    <a:ext uri="{9D8B030D-6E8A-4147-A177-3AD203B41FA5}">
                      <a16:colId xmlns:a16="http://schemas.microsoft.com/office/drawing/2014/main" val="2432205056"/>
                    </a:ext>
                  </a:extLst>
                </a:gridCol>
                <a:gridCol w="2457974">
                  <a:extLst>
                    <a:ext uri="{9D8B030D-6E8A-4147-A177-3AD203B41FA5}">
                      <a16:colId xmlns:a16="http://schemas.microsoft.com/office/drawing/2014/main" val="6103561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カフェイン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眠気覚まし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488554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テアニン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リラックス効果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1983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カテキン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抗酸化作用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977599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25D94B0-B967-E6C4-69E8-F88A0515A5A8}"/>
              </a:ext>
            </a:extLst>
          </p:cNvPr>
          <p:cNvSpPr txBox="1"/>
          <p:nvPr/>
        </p:nvSpPr>
        <p:spPr>
          <a:xfrm>
            <a:off x="1530148" y="1524333"/>
            <a:ext cx="6083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朝に飲む緑茶は</a:t>
            </a:r>
            <a:r>
              <a:rPr kumimoji="1" lang="ja-JP" altLang="en-US" sz="2000" b="1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縁起が良い・体に良い</a:t>
            </a:r>
            <a:r>
              <a:rPr kumimoji="1" lang="ja-JP" altLang="en-US" sz="20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とされてきた</a:t>
            </a: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BDC3B4EB-1373-08DC-96E6-0BA93E3E5395}"/>
              </a:ext>
            </a:extLst>
          </p:cNvPr>
          <p:cNvSpPr/>
          <p:nvPr/>
        </p:nvSpPr>
        <p:spPr>
          <a:xfrm>
            <a:off x="792371" y="4238837"/>
            <a:ext cx="2659310" cy="1111342"/>
          </a:xfrm>
          <a:prstGeom prst="foldedCorner">
            <a:avLst/>
          </a:prstGeom>
          <a:solidFill>
            <a:srgbClr val="00B05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bg1"/>
                </a:solidFill>
              </a:rPr>
              <a:t>緑茶に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r>
              <a:rPr kumimoji="1" lang="ja-JP" altLang="en-US" sz="2400" dirty="0">
                <a:solidFill>
                  <a:schemeClr val="bg1"/>
                </a:solidFill>
              </a:rPr>
              <a:t>含まれる成分</a:t>
            </a:r>
          </a:p>
        </p:txBody>
      </p:sp>
      <p:sp>
        <p:nvSpPr>
          <p:cNvPr id="7" name="矢印: 五方向 6">
            <a:extLst>
              <a:ext uri="{FF2B5EF4-FFF2-40B4-BE49-F238E27FC236}">
                <a16:creationId xmlns:a16="http://schemas.microsoft.com/office/drawing/2014/main" id="{5C8D1322-88DE-4F69-F3CE-B2AD39889D99}"/>
              </a:ext>
            </a:extLst>
          </p:cNvPr>
          <p:cNvSpPr/>
          <p:nvPr/>
        </p:nvSpPr>
        <p:spPr>
          <a:xfrm>
            <a:off x="792371" y="2407325"/>
            <a:ext cx="2659310" cy="956345"/>
          </a:xfrm>
          <a:prstGeom prst="homePlate">
            <a:avLst/>
          </a:prstGeom>
          <a:solidFill>
            <a:srgbClr val="99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朝茶は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BFC23F8-578A-F5F8-7E30-A07280E486CF}"/>
              </a:ext>
            </a:extLst>
          </p:cNvPr>
          <p:cNvSpPr txBox="1"/>
          <p:nvPr/>
        </p:nvSpPr>
        <p:spPr>
          <a:xfrm>
            <a:off x="3829185" y="2406462"/>
            <a:ext cx="29594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0070C0"/>
                </a:solidFill>
              </a:rPr>
              <a:t>その日の難逃れ</a:t>
            </a:r>
            <a:endParaRPr kumimoji="1" lang="en-US" altLang="ja-JP" sz="2800" i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0070C0"/>
                </a:solidFill>
              </a:rPr>
              <a:t>福が増す</a:t>
            </a:r>
            <a:endParaRPr kumimoji="1" lang="en-US" altLang="ja-JP" sz="28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5974DAF-D640-8BC3-A9A1-8B69A7E2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A9F8DFF0-DF5F-E430-FCCD-4B3AAC8DFAAF}"/>
              </a:ext>
            </a:extLst>
          </p:cNvPr>
          <p:cNvSpPr/>
          <p:nvPr/>
        </p:nvSpPr>
        <p:spPr>
          <a:xfrm>
            <a:off x="2462169" y="430139"/>
            <a:ext cx="4219662" cy="897622"/>
          </a:xfrm>
          <a:prstGeom prst="oc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00B050"/>
                </a:solidFill>
              </a:rPr>
              <a:t>ポイント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6AD5B98-F776-1CA9-2E0B-3A497E5DA3EA}"/>
              </a:ext>
            </a:extLst>
          </p:cNvPr>
          <p:cNvSpPr txBox="1"/>
          <p:nvPr/>
        </p:nvSpPr>
        <p:spPr>
          <a:xfrm>
            <a:off x="2130466" y="1802714"/>
            <a:ext cx="48830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温かい状態で飲む</a:t>
            </a:r>
            <a:endParaRPr kumimoji="1" lang="en-US" altLang="ja-JP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3200" b="0" i="0" dirty="0">
                <a:solidFill>
                  <a:srgbClr val="000000"/>
                </a:solidFill>
                <a:effectLst/>
                <a:latin typeface="Lucida Grande"/>
              </a:rPr>
              <a:t>新しい茶葉をたっぷり使う</a:t>
            </a:r>
            <a:endParaRPr lang="en-US" altLang="ja-JP" sz="3200" b="0" i="0" dirty="0">
              <a:solidFill>
                <a:srgbClr val="000000"/>
              </a:solidFill>
              <a:effectLst/>
              <a:latin typeface="Lucida Grande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/>
              <a:t>ゆっくりといただく</a:t>
            </a:r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847F66BA-B87E-7351-5583-4A02A8226120}"/>
              </a:ext>
            </a:extLst>
          </p:cNvPr>
          <p:cNvSpPr/>
          <p:nvPr/>
        </p:nvSpPr>
        <p:spPr>
          <a:xfrm>
            <a:off x="650146" y="4452674"/>
            <a:ext cx="4555222" cy="1040235"/>
          </a:xfrm>
          <a:prstGeom prst="wedgeRoundRectCallout">
            <a:avLst>
              <a:gd name="adj1" fmla="val 66481"/>
              <a:gd name="adj2" fmla="val -27822"/>
              <a:gd name="adj3" fmla="val 16667"/>
            </a:avLst>
          </a:prstGeom>
          <a:solidFill>
            <a:srgbClr val="F6FC0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心と体を整えましょう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793F33FF-03C7-7304-374F-11A29D455D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722" y="3877263"/>
            <a:ext cx="1333686" cy="219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58</TotalTime>
  <Words>78</Words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Lucida Grande</vt:lpstr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2022-08-08T04:45:27Z</dcterms:created>
  <dcterms:modified xsi:type="dcterms:W3CDTF">2022-11-14T02:43:43Z</dcterms:modified>
</cp:coreProperties>
</file>