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89" d="100"/>
          <a:sy n="89" d="100"/>
        </p:scale>
        <p:origin x="5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2022/8/1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5B7C0A3-14C6-2EB8-4752-BFB7BED3F8FC}"/>
              </a:ext>
            </a:extLst>
          </p:cNvPr>
          <p:cNvSpPr txBox="1"/>
          <p:nvPr/>
        </p:nvSpPr>
        <p:spPr>
          <a:xfrm>
            <a:off x="1134200" y="1473795"/>
            <a:ext cx="68756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ブルーベリー</a:t>
            </a:r>
            <a:r>
              <a:rPr kumimoji="1" lang="ja-JP" altLang="en-US" sz="7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狩り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FD2B14FD-14D9-A295-CD19-6F5C7413AF64}"/>
              </a:ext>
            </a:extLst>
          </p:cNvPr>
          <p:cNvSpPr/>
          <p:nvPr/>
        </p:nvSpPr>
        <p:spPr>
          <a:xfrm>
            <a:off x="2178424" y="3248807"/>
            <a:ext cx="4787153" cy="147379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６月上旬～８月中旬</a:t>
            </a:r>
            <a:endParaRPr kumimoji="1" lang="en-US" altLang="ja-JP" sz="3200" dirty="0"/>
          </a:p>
          <a:p>
            <a:pPr algn="ctr"/>
            <a:r>
              <a:rPr kumimoji="1" lang="ja-JP" altLang="en-US" sz="3200" dirty="0"/>
              <a:t>予約不要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F24A2D4-C24A-CA41-E0C0-66E489619F06}"/>
              </a:ext>
            </a:extLst>
          </p:cNvPr>
          <p:cNvSpPr/>
          <p:nvPr/>
        </p:nvSpPr>
        <p:spPr>
          <a:xfrm>
            <a:off x="6572922" y="5852161"/>
            <a:ext cx="2097742" cy="5809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FFFF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ことり農園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ひし形 1">
            <a:extLst>
              <a:ext uri="{FF2B5EF4-FFF2-40B4-BE49-F238E27FC236}">
                <a16:creationId xmlns:a16="http://schemas.microsoft.com/office/drawing/2014/main" id="{9526F88B-E36C-ADA4-8C78-FC76CB79754F}"/>
              </a:ext>
            </a:extLst>
          </p:cNvPr>
          <p:cNvSpPr/>
          <p:nvPr/>
        </p:nvSpPr>
        <p:spPr>
          <a:xfrm>
            <a:off x="602428" y="462578"/>
            <a:ext cx="2000922" cy="1775012"/>
          </a:xfrm>
          <a:prstGeom prst="diamond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</a:rPr>
              <a:t>３０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C854D3E-3B02-6446-8428-82A1FB3AE47F}"/>
              </a:ext>
            </a:extLst>
          </p:cNvPr>
          <p:cNvSpPr txBox="1"/>
          <p:nvPr/>
        </p:nvSpPr>
        <p:spPr>
          <a:xfrm>
            <a:off x="2732442" y="1021540"/>
            <a:ext cx="5078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/>
              <a:t>種類の品種が楽しめます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351D9FD-E21F-5C31-76A6-A665D7A701C2}"/>
              </a:ext>
            </a:extLst>
          </p:cNvPr>
          <p:cNvSpPr txBox="1"/>
          <p:nvPr/>
        </p:nvSpPr>
        <p:spPr>
          <a:xfrm>
            <a:off x="2069552" y="2962413"/>
            <a:ext cx="50048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時間無制限食べ放題</a:t>
            </a:r>
            <a:endParaRPr kumimoji="1" lang="en-US" altLang="ja-JP" sz="32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２パックまで持ち帰り可</a:t>
            </a:r>
            <a:endParaRPr kumimoji="1" lang="en-US" altLang="ja-JP" sz="32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ジャムのお土産付き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7D1D70D-756E-C41E-A2E4-7041E71985A5}"/>
              </a:ext>
            </a:extLst>
          </p:cNvPr>
          <p:cNvSpPr txBox="1"/>
          <p:nvPr/>
        </p:nvSpPr>
        <p:spPr>
          <a:xfrm>
            <a:off x="2915322" y="5605627"/>
            <a:ext cx="5905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>
                <a:solidFill>
                  <a:srgbClr val="0070C0"/>
                </a:solidFill>
              </a:rPr>
              <a:t>皆様お誘い合わせのうえぜひご来園ください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14</TotalTime>
  <Words>39</Words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2022-08-01T03:41:59Z</dcterms:created>
  <dcterms:modified xsi:type="dcterms:W3CDTF">2022-08-01T03:56:02Z</dcterms:modified>
</cp:coreProperties>
</file>