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44B6C-6A45-4C7A-DCC7-85921427F21F}"/>
              </a:ext>
            </a:extLst>
          </p:cNvPr>
          <p:cNvSpPr/>
          <p:nvPr/>
        </p:nvSpPr>
        <p:spPr>
          <a:xfrm>
            <a:off x="1630297" y="1559859"/>
            <a:ext cx="5883407" cy="199016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大内観光ナビ</a:t>
            </a:r>
            <a:endParaRPr kumimoji="1" lang="en-US" altLang="ja-JP" sz="24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endParaRPr kumimoji="1" lang="en-US" altLang="ja-JP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冬の</a:t>
            </a:r>
            <a:r>
              <a:rPr kumimoji="1" lang="ja-JP" altLang="en-US" sz="4400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絶景</a:t>
            </a:r>
            <a:r>
              <a:rPr kumimoji="1" lang="ja-JP" altLang="en-US" sz="44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を楽しもう</a:t>
            </a: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E1EB60BC-F376-00F8-9D64-0BE299D047A7}"/>
              </a:ext>
            </a:extLst>
          </p:cNvPr>
          <p:cNvSpPr/>
          <p:nvPr/>
        </p:nvSpPr>
        <p:spPr>
          <a:xfrm>
            <a:off x="774551" y="4292302"/>
            <a:ext cx="2721683" cy="1785770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B0F0"/>
                </a:solidFill>
              </a:rPr>
              <a:t>特集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879F585-CA90-A1AD-49B9-E06DEF062843}"/>
              </a:ext>
            </a:extLst>
          </p:cNvPr>
          <p:cNvSpPr txBox="1"/>
          <p:nvPr/>
        </p:nvSpPr>
        <p:spPr>
          <a:xfrm>
            <a:off x="3689872" y="4769688"/>
            <a:ext cx="44021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ロマンチックなイルミネーション</a:t>
            </a:r>
            <a:endParaRPr kumimoji="1" lang="en-US" altLang="ja-JP" sz="24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/>
              <a:t>写真映えする撮影スポット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65627C-05EC-3756-87CE-51EE58E4046C}"/>
              </a:ext>
            </a:extLst>
          </p:cNvPr>
          <p:cNvSpPr txBox="1"/>
          <p:nvPr/>
        </p:nvSpPr>
        <p:spPr>
          <a:xfrm>
            <a:off x="1700060" y="376517"/>
            <a:ext cx="57438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冬のイルミネーション情報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1FAC2CA-2017-4D48-C350-25E5B82DA7A0}"/>
              </a:ext>
            </a:extLst>
          </p:cNvPr>
          <p:cNvSpPr/>
          <p:nvPr/>
        </p:nvSpPr>
        <p:spPr>
          <a:xfrm>
            <a:off x="1430766" y="1495313"/>
            <a:ext cx="6282468" cy="110803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B050"/>
                </a:solidFill>
              </a:rPr>
              <a:t>堀口大通り中央公園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2E77F9D-D62B-91BF-E5E2-DCEE10558A5F}"/>
              </a:ext>
            </a:extLst>
          </p:cNvPr>
          <p:cNvSpPr/>
          <p:nvPr/>
        </p:nvSpPr>
        <p:spPr>
          <a:xfrm>
            <a:off x="1430766" y="2990626"/>
            <a:ext cx="6282468" cy="1108038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</a:rPr>
              <a:t>谷口駅前　光のプロムナード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498FFB8-D2A7-21D3-2AEB-8AA95464AF8B}"/>
              </a:ext>
            </a:extLst>
          </p:cNvPr>
          <p:cNvSpPr/>
          <p:nvPr/>
        </p:nvSpPr>
        <p:spPr>
          <a:xfrm>
            <a:off x="1430766" y="4485939"/>
            <a:ext cx="6282468" cy="1108038"/>
          </a:xfrm>
          <a:prstGeom prst="roundRect">
            <a:avLst/>
          </a:prstGeom>
          <a:solidFill>
            <a:srgbClr val="FF7C8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FF00"/>
                </a:solidFill>
              </a:rPr>
              <a:t>南フラワーパーク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22</TotalTime>
  <Words>33</Words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2022-08-01T06:12:58Z</dcterms:created>
  <dcterms:modified xsi:type="dcterms:W3CDTF">2022-10-14T01:28:16Z</dcterms:modified>
</cp:coreProperties>
</file>