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</a:t>
            </a:r>
            <a:r>
              <a:rPr kumimoji="1" lang="ja-JP" altLang="en-US"/>
              <a:t>番号　名前</a:t>
            </a:r>
            <a:endParaRPr kumimoji="1" lang="ja-JP" altLang="en-US" dirty="0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A4590254-D309-4694-C931-A2F8D2331FEA}"/>
              </a:ext>
            </a:extLst>
          </p:cNvPr>
          <p:cNvSpPr/>
          <p:nvPr/>
        </p:nvSpPr>
        <p:spPr>
          <a:xfrm>
            <a:off x="656216" y="4012601"/>
            <a:ext cx="3453205" cy="2173045"/>
          </a:xfrm>
          <a:prstGeom prst="octagon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u="sng" dirty="0"/>
              <a:t>日時</a:t>
            </a:r>
            <a:endParaRPr kumimoji="1" lang="en-US" altLang="ja-JP" sz="3200" u="sng" dirty="0"/>
          </a:p>
          <a:p>
            <a:pPr algn="ctr"/>
            <a:r>
              <a:rPr kumimoji="1" lang="ja-JP" altLang="en-US" sz="3200" dirty="0"/>
              <a:t>４月の日曜日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/>
              <a:t>１０時～１２時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7385692-29C7-7514-31E6-BEFD72559733}"/>
              </a:ext>
            </a:extLst>
          </p:cNvPr>
          <p:cNvSpPr/>
          <p:nvPr/>
        </p:nvSpPr>
        <p:spPr>
          <a:xfrm>
            <a:off x="656216" y="1070775"/>
            <a:ext cx="4034118" cy="731520"/>
          </a:xfrm>
          <a:prstGeom prst="rect">
            <a:avLst/>
          </a:prstGeom>
          <a:solidFill>
            <a:srgbClr val="FF66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南区公民館　春講座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21A706-685B-5AE9-979D-32366E2AF279}"/>
              </a:ext>
            </a:extLst>
          </p:cNvPr>
          <p:cNvSpPr txBox="1"/>
          <p:nvPr/>
        </p:nvSpPr>
        <p:spPr>
          <a:xfrm>
            <a:off x="1709678" y="2296755"/>
            <a:ext cx="57246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子供将棋教室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1351BAA-56D6-3183-511D-76091B858177}"/>
              </a:ext>
            </a:extLst>
          </p:cNvPr>
          <p:cNvSpPr txBox="1"/>
          <p:nvPr/>
        </p:nvSpPr>
        <p:spPr>
          <a:xfrm>
            <a:off x="4451102" y="4498958"/>
            <a:ext cx="40366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対象：小学生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受講料：１，０００円／全４回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定員：１６名（先着）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F8E1057-4F60-3551-8B18-8C97896FAFB5}"/>
              </a:ext>
            </a:extLst>
          </p:cNvPr>
          <p:cNvSpPr txBox="1"/>
          <p:nvPr/>
        </p:nvSpPr>
        <p:spPr>
          <a:xfrm>
            <a:off x="3201272" y="355003"/>
            <a:ext cx="27414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FF6699"/>
                </a:solidFill>
              </a:rPr>
              <a:t>身に付く力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9DC5F2DE-4FA6-DDFB-4217-B63FF482FAF1}"/>
              </a:ext>
            </a:extLst>
          </p:cNvPr>
          <p:cNvSpPr/>
          <p:nvPr/>
        </p:nvSpPr>
        <p:spPr>
          <a:xfrm>
            <a:off x="1942627" y="1731981"/>
            <a:ext cx="2517290" cy="131243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F0"/>
                </a:solidFill>
              </a:rPr>
              <a:t>集中力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429BF101-C179-FD2F-D674-1372E6ADF04E}"/>
              </a:ext>
            </a:extLst>
          </p:cNvPr>
          <p:cNvSpPr/>
          <p:nvPr/>
        </p:nvSpPr>
        <p:spPr>
          <a:xfrm>
            <a:off x="4684083" y="1731980"/>
            <a:ext cx="2517290" cy="131243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F0"/>
                </a:solidFill>
              </a:rPr>
              <a:t>判断力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BDF51E93-D961-FEFC-4808-2A57BCAE3176}"/>
              </a:ext>
            </a:extLst>
          </p:cNvPr>
          <p:cNvSpPr/>
          <p:nvPr/>
        </p:nvSpPr>
        <p:spPr>
          <a:xfrm>
            <a:off x="458072" y="3490852"/>
            <a:ext cx="2517290" cy="131243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F0"/>
                </a:solidFill>
              </a:rPr>
              <a:t>想像力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2E823F67-BB49-0663-93FA-1DED555CF06E}"/>
              </a:ext>
            </a:extLst>
          </p:cNvPr>
          <p:cNvSpPr/>
          <p:nvPr/>
        </p:nvSpPr>
        <p:spPr>
          <a:xfrm>
            <a:off x="3313355" y="3490851"/>
            <a:ext cx="2517290" cy="131243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F0"/>
                </a:solidFill>
              </a:rPr>
              <a:t>礼儀作法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3DC7A5D8-4EA0-324F-5A84-DCF0D05048C6}"/>
              </a:ext>
            </a:extLst>
          </p:cNvPr>
          <p:cNvSpPr/>
          <p:nvPr/>
        </p:nvSpPr>
        <p:spPr>
          <a:xfrm>
            <a:off x="6168638" y="3490851"/>
            <a:ext cx="2517290" cy="131243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F0"/>
                </a:solidFill>
              </a:rPr>
              <a:t>記憶力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72211F1-4CBD-9C0B-F265-CA9785FF71F1}"/>
              </a:ext>
            </a:extLst>
          </p:cNvPr>
          <p:cNvSpPr txBox="1"/>
          <p:nvPr/>
        </p:nvSpPr>
        <p:spPr>
          <a:xfrm>
            <a:off x="1709678" y="5723069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初心者の方</a:t>
            </a: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でも楽しみながら学べます！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33</TotalTime>
  <Words>48</Words>
  <PresentationFormat>画面に合わせる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2022-08-01T03:56:08Z</dcterms:created>
  <dcterms:modified xsi:type="dcterms:W3CDTF">2022-08-03T07:12:50Z</dcterms:modified>
</cp:coreProperties>
</file>