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2022/8/3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07A75E-608A-9A0E-05B7-58C6915DD45F}"/>
              </a:ext>
            </a:extLst>
          </p:cNvPr>
          <p:cNvSpPr txBox="1"/>
          <p:nvPr/>
        </p:nvSpPr>
        <p:spPr>
          <a:xfrm>
            <a:off x="591670" y="1677756"/>
            <a:ext cx="4777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rgbClr val="0000FF"/>
                </a:solidFill>
              </a:rPr>
              <a:t>窓用フィルム</a:t>
            </a:r>
            <a:r>
              <a:rPr kumimoji="1" lang="ja-JP" altLang="en-US" sz="3600" dirty="0"/>
              <a:t>で夏も冬も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4437F8E-AF3B-B59C-B230-FCDEFE296A16}"/>
              </a:ext>
            </a:extLst>
          </p:cNvPr>
          <p:cNvSpPr txBox="1"/>
          <p:nvPr/>
        </p:nvSpPr>
        <p:spPr>
          <a:xfrm>
            <a:off x="4572000" y="2346993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快適生活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A2C7857-ABD4-88DE-3E78-A564F0645617}"/>
              </a:ext>
            </a:extLst>
          </p:cNvPr>
          <p:cNvSpPr txBox="1"/>
          <p:nvPr/>
        </p:nvSpPr>
        <p:spPr>
          <a:xfrm>
            <a:off x="2325231" y="4141693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ガラスにフィルムを貼るだけで</a:t>
            </a:r>
          </a:p>
        </p:txBody>
      </p:sp>
      <p:sp>
        <p:nvSpPr>
          <p:cNvPr id="7" name="八角形 6">
            <a:extLst>
              <a:ext uri="{FF2B5EF4-FFF2-40B4-BE49-F238E27FC236}">
                <a16:creationId xmlns:a16="http://schemas.microsoft.com/office/drawing/2014/main" id="{2F31E2E3-D6CF-0570-169F-4659C5F8ED40}"/>
              </a:ext>
            </a:extLst>
          </p:cNvPr>
          <p:cNvSpPr/>
          <p:nvPr/>
        </p:nvSpPr>
        <p:spPr>
          <a:xfrm>
            <a:off x="785308" y="4959275"/>
            <a:ext cx="3496236" cy="1269402"/>
          </a:xfrm>
          <a:prstGeom prst="octagon">
            <a:avLst/>
          </a:prstGeom>
          <a:solidFill>
            <a:srgbClr val="0000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暑さを軽減</a:t>
            </a:r>
          </a:p>
        </p:txBody>
      </p:sp>
      <p:sp>
        <p:nvSpPr>
          <p:cNvPr id="8" name="八角形 7">
            <a:extLst>
              <a:ext uri="{FF2B5EF4-FFF2-40B4-BE49-F238E27FC236}">
                <a16:creationId xmlns:a16="http://schemas.microsoft.com/office/drawing/2014/main" id="{A2287C78-9A33-F6F0-57BA-7A77D97DB118}"/>
              </a:ext>
            </a:extLst>
          </p:cNvPr>
          <p:cNvSpPr/>
          <p:nvPr/>
        </p:nvSpPr>
        <p:spPr>
          <a:xfrm>
            <a:off x="4862458" y="4959275"/>
            <a:ext cx="3496236" cy="1269402"/>
          </a:xfrm>
          <a:prstGeom prst="octagon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暖かさを保持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9C5109F-BAD4-8921-5566-126DD3E13C1C}"/>
              </a:ext>
            </a:extLst>
          </p:cNvPr>
          <p:cNvSpPr txBox="1"/>
          <p:nvPr/>
        </p:nvSpPr>
        <p:spPr>
          <a:xfrm>
            <a:off x="570155" y="57015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その他のフィルムタイプ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7B61C2-B4BC-888E-9673-97AE0F37A0F6}"/>
              </a:ext>
            </a:extLst>
          </p:cNvPr>
          <p:cNvSpPr txBox="1"/>
          <p:nvPr/>
        </p:nvSpPr>
        <p:spPr>
          <a:xfrm>
            <a:off x="2488738" y="1785770"/>
            <a:ext cx="416652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防犯効果</a:t>
            </a:r>
            <a:endParaRPr kumimoji="1" lang="en-US" altLang="ja-JP" sz="3600" i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ＵＶカット</a:t>
            </a:r>
            <a:endParaRPr kumimoji="1" lang="en-US" altLang="ja-JP" sz="3600" i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プライバシー保護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D5EFE6F5-F585-8325-45E4-294BF9C599CB}"/>
              </a:ext>
            </a:extLst>
          </p:cNvPr>
          <p:cNvSpPr/>
          <p:nvPr/>
        </p:nvSpPr>
        <p:spPr>
          <a:xfrm>
            <a:off x="1792703" y="4170936"/>
            <a:ext cx="5558594" cy="192024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FF00"/>
                </a:solidFill>
              </a:rPr>
              <a:t>見積もり無料</a:t>
            </a:r>
            <a:endParaRPr kumimoji="1" lang="en-US" altLang="ja-JP" sz="2800" dirty="0">
              <a:solidFill>
                <a:srgbClr val="FFFF00"/>
              </a:solidFill>
            </a:endParaRPr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2800" dirty="0"/>
              <a:t>０５０－９４１６－２２７５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19</TotalTime>
  <Words>37</Words>
  <PresentationFormat>画面に合わせる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2022-08-01T06:32:36Z</dcterms:created>
  <dcterms:modified xsi:type="dcterms:W3CDTF">2022-08-03T07:25:47Z</dcterms:modified>
</cp:coreProperties>
</file>