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  <a:srgbClr val="9966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957847BB-973A-6A11-993D-8B3A319CA950}"/>
              </a:ext>
            </a:extLst>
          </p:cNvPr>
          <p:cNvSpPr/>
          <p:nvPr/>
        </p:nvSpPr>
        <p:spPr>
          <a:xfrm>
            <a:off x="828339" y="1764254"/>
            <a:ext cx="1592133" cy="1592133"/>
          </a:xfrm>
          <a:prstGeom prst="ellipse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コ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1EF0C84D-D01B-EE72-4335-524228DFD760}"/>
              </a:ext>
            </a:extLst>
          </p:cNvPr>
          <p:cNvSpPr/>
          <p:nvPr/>
        </p:nvSpPr>
        <p:spPr>
          <a:xfrm>
            <a:off x="2574666" y="1764251"/>
            <a:ext cx="1592133" cy="1592133"/>
          </a:xfrm>
          <a:prstGeom prst="ellipse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ー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54C0504A-D502-3CB5-EC62-C3AC3180425F}"/>
              </a:ext>
            </a:extLst>
          </p:cNvPr>
          <p:cNvSpPr/>
          <p:nvPr/>
        </p:nvSpPr>
        <p:spPr>
          <a:xfrm>
            <a:off x="4320993" y="1764251"/>
            <a:ext cx="1592133" cy="1592133"/>
          </a:xfrm>
          <a:prstGeom prst="ellipse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ヒ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896689D0-35EE-0E39-24AC-154B50BBAC04}"/>
              </a:ext>
            </a:extLst>
          </p:cNvPr>
          <p:cNvSpPr/>
          <p:nvPr/>
        </p:nvSpPr>
        <p:spPr>
          <a:xfrm>
            <a:off x="6067319" y="1764251"/>
            <a:ext cx="1592133" cy="1592133"/>
          </a:xfrm>
          <a:prstGeom prst="ellipse">
            <a:avLst/>
          </a:prstGeom>
          <a:solidFill>
            <a:srgbClr val="99663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ー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8AE175F-8109-2939-F862-7A2BECC5DDAF}"/>
              </a:ext>
            </a:extLst>
          </p:cNvPr>
          <p:cNvSpPr txBox="1"/>
          <p:nvPr/>
        </p:nvSpPr>
        <p:spPr>
          <a:xfrm>
            <a:off x="4924392" y="342900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600" dirty="0">
                <a:solidFill>
                  <a:srgbClr val="996633"/>
                </a:solidFill>
              </a:rPr>
              <a:t>専門店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1AB9F7D-A9F4-B851-1A7C-D4D4545D81FF}"/>
              </a:ext>
            </a:extLst>
          </p:cNvPr>
          <p:cNvSpPr/>
          <p:nvPr/>
        </p:nvSpPr>
        <p:spPr>
          <a:xfrm>
            <a:off x="2755748" y="5626250"/>
            <a:ext cx="3632505" cy="57015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/>
              <a:t>カフェ　ハナミズキ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DBE1BA-6175-1D6F-426A-6C8B7554045B}"/>
              </a:ext>
            </a:extLst>
          </p:cNvPr>
          <p:cNvSpPr txBox="1"/>
          <p:nvPr/>
        </p:nvSpPr>
        <p:spPr>
          <a:xfrm>
            <a:off x="672898" y="430306"/>
            <a:ext cx="3456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99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ローストの段階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B3E984-8090-E54D-42AD-F37C8FF2EB9E}"/>
              </a:ext>
            </a:extLst>
          </p:cNvPr>
          <p:cNvSpPr txBox="1"/>
          <p:nvPr/>
        </p:nvSpPr>
        <p:spPr>
          <a:xfrm>
            <a:off x="672898" y="1300918"/>
            <a:ext cx="48397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あなただけの</a:t>
            </a:r>
            <a:r>
              <a:rPr kumimoji="1" lang="ja-JP" altLang="en-US" sz="2000" u="sng" dirty="0">
                <a:solidFill>
                  <a:srgbClr val="FF6600"/>
                </a:solidFill>
              </a:rPr>
              <a:t>お気に入り</a:t>
            </a:r>
            <a:r>
              <a:rPr kumimoji="1" lang="ja-JP" altLang="en-US" sz="2000" dirty="0"/>
              <a:t>を見つけてください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1787F43-B348-F828-C869-B27190D7395D}"/>
              </a:ext>
            </a:extLst>
          </p:cNvPr>
          <p:cNvSpPr txBox="1"/>
          <p:nvPr/>
        </p:nvSpPr>
        <p:spPr>
          <a:xfrm>
            <a:off x="672898" y="1981816"/>
            <a:ext cx="253306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ライト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シナモン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ミディアム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ハイ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シティ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フルシティ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フレンチ</a:t>
            </a:r>
            <a:endParaRPr kumimoji="1" lang="en-US" altLang="ja-JP" sz="32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イタリアン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B735FD11-9237-910C-1D1A-0E42F51C8F60}"/>
              </a:ext>
            </a:extLst>
          </p:cNvPr>
          <p:cNvSpPr/>
          <p:nvPr/>
        </p:nvSpPr>
        <p:spPr>
          <a:xfrm>
            <a:off x="4313816" y="2014090"/>
            <a:ext cx="3861996" cy="95743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浅い・酸味強め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F48FC01-2789-5FBA-C860-D93C5E0F96E6}"/>
              </a:ext>
            </a:extLst>
          </p:cNvPr>
          <p:cNvSpPr/>
          <p:nvPr/>
        </p:nvSpPr>
        <p:spPr>
          <a:xfrm>
            <a:off x="4313816" y="4890637"/>
            <a:ext cx="3861996" cy="95743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深い・苦味強め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C124A31-C235-81CD-3BFB-8D393355D491}"/>
              </a:ext>
            </a:extLst>
          </p:cNvPr>
          <p:cNvSpPr/>
          <p:nvPr/>
        </p:nvSpPr>
        <p:spPr>
          <a:xfrm>
            <a:off x="4313816" y="3452363"/>
            <a:ext cx="3861996" cy="95743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中・まろやか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</TotalTime>
  <Words>39</Words>
  <PresentationFormat>画面に合わせる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2022-08-01T07:33:27Z</dcterms:created>
  <dcterms:modified xsi:type="dcterms:W3CDTF">2022-11-24T01:26:20Z</dcterms:modified>
</cp:coreProperties>
</file>