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CC"/>
    <a:srgbClr val="FF9999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3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56CFF915-AC7D-9C1C-291C-E2C083CB0D38}"/>
              </a:ext>
            </a:extLst>
          </p:cNvPr>
          <p:cNvSpPr/>
          <p:nvPr/>
        </p:nvSpPr>
        <p:spPr>
          <a:xfrm>
            <a:off x="1105348" y="3280140"/>
            <a:ext cx="6933303" cy="2429346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000" dirty="0">
                <a:solidFill>
                  <a:schemeClr val="bg1"/>
                </a:solidFill>
              </a:rPr>
              <a:t>ボランティア募集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80B0FCC-193B-01E5-C484-B103FD502711}"/>
              </a:ext>
            </a:extLst>
          </p:cNvPr>
          <p:cNvSpPr txBox="1"/>
          <p:nvPr/>
        </p:nvSpPr>
        <p:spPr>
          <a:xfrm>
            <a:off x="3630387" y="1559858"/>
            <a:ext cx="46987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i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のあるまちづくり</a:t>
            </a: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CD0B2EDE-E5C4-F104-7E97-25ED88ED0D3D}"/>
              </a:ext>
            </a:extLst>
          </p:cNvPr>
          <p:cNvSpPr/>
          <p:nvPr/>
        </p:nvSpPr>
        <p:spPr>
          <a:xfrm>
            <a:off x="814891" y="1148514"/>
            <a:ext cx="2815496" cy="1592131"/>
          </a:xfrm>
          <a:prstGeom prst="ellipse">
            <a:avLst/>
          </a:prstGeom>
          <a:solidFill>
            <a:srgbClr val="FF0066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6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花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3AEB635-2EB0-0797-1E0A-0DA21A9FB32C}"/>
              </a:ext>
            </a:extLst>
          </p:cNvPr>
          <p:cNvSpPr/>
          <p:nvPr/>
        </p:nvSpPr>
        <p:spPr>
          <a:xfrm>
            <a:off x="1839558" y="1398282"/>
            <a:ext cx="5464886" cy="1662059"/>
          </a:xfrm>
          <a:prstGeom prst="rect">
            <a:avLst/>
          </a:prstGeom>
          <a:solidFill>
            <a:srgbClr val="FF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u="sng" dirty="0">
                <a:solidFill>
                  <a:srgbClr val="7030A0"/>
                </a:solidFill>
              </a:rPr>
              <a:t>対象</a:t>
            </a:r>
            <a:endParaRPr kumimoji="1" lang="en-US" altLang="ja-JP" sz="2800" u="sng" dirty="0">
              <a:solidFill>
                <a:srgbClr val="7030A0"/>
              </a:solidFill>
            </a:endParaRPr>
          </a:p>
          <a:p>
            <a:r>
              <a:rPr kumimoji="1" lang="ja-JP" altLang="en-US" sz="2800" dirty="0"/>
              <a:t>市内在住・在学・在勤で</a:t>
            </a:r>
            <a:endParaRPr kumimoji="1" lang="en-US" altLang="ja-JP" sz="2800" dirty="0"/>
          </a:p>
          <a:p>
            <a:r>
              <a:rPr kumimoji="1" lang="ja-JP" altLang="en-US" sz="2800" dirty="0"/>
              <a:t>同活動に賛同していただける方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CACA893-3BE9-4672-1F58-06F622604B4D}"/>
              </a:ext>
            </a:extLst>
          </p:cNvPr>
          <p:cNvSpPr/>
          <p:nvPr/>
        </p:nvSpPr>
        <p:spPr>
          <a:xfrm>
            <a:off x="1839557" y="3350868"/>
            <a:ext cx="5464887" cy="1312432"/>
          </a:xfrm>
          <a:prstGeom prst="rect">
            <a:avLst/>
          </a:prstGeom>
          <a:solidFill>
            <a:srgbClr val="FF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u="sng" dirty="0">
                <a:solidFill>
                  <a:srgbClr val="7030A0"/>
                </a:solidFill>
              </a:rPr>
              <a:t>主な活動</a:t>
            </a:r>
            <a:endParaRPr kumimoji="1" lang="en-US" altLang="ja-JP" sz="2800" u="sng" dirty="0">
              <a:solidFill>
                <a:srgbClr val="7030A0"/>
              </a:solidFill>
            </a:endParaRPr>
          </a:p>
          <a:p>
            <a:r>
              <a:rPr kumimoji="1" lang="ja-JP" altLang="en-US" sz="2800" dirty="0"/>
              <a:t>駅周辺の花壇の</a:t>
            </a:r>
            <a:r>
              <a:rPr kumimoji="1" lang="ja-JP" altLang="en-US" sz="2800"/>
              <a:t>花植え・維持管理</a:t>
            </a:r>
            <a:endParaRPr kumimoji="1" lang="ja-JP" altLang="en-US" sz="2800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DCB82F2-9E05-561D-E0DB-979DC0ECE0E6}"/>
              </a:ext>
            </a:extLst>
          </p:cNvPr>
          <p:cNvSpPr txBox="1"/>
          <p:nvPr/>
        </p:nvSpPr>
        <p:spPr>
          <a:xfrm>
            <a:off x="642719" y="5244353"/>
            <a:ext cx="39292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植栽は年２回（６月・１１月）</a:t>
            </a:r>
            <a:endParaRPr kumimoji="1" lang="en-US" altLang="ja-JP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維持管理は随時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095CB1B-8D27-B6A5-B20A-6C6843C0F902}"/>
              </a:ext>
            </a:extLst>
          </p:cNvPr>
          <p:cNvSpPr txBox="1"/>
          <p:nvPr/>
        </p:nvSpPr>
        <p:spPr>
          <a:xfrm>
            <a:off x="3725454" y="284672"/>
            <a:ext cx="16930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b="1" dirty="0">
                <a:solidFill>
                  <a:srgbClr val="FF0066"/>
                </a:solidFill>
              </a:rPr>
              <a:t>概　要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AFBE001-F9F1-D327-6217-289E26C75054}"/>
              </a:ext>
            </a:extLst>
          </p:cNvPr>
          <p:cNvSpPr txBox="1"/>
          <p:nvPr/>
        </p:nvSpPr>
        <p:spPr>
          <a:xfrm>
            <a:off x="5228590" y="5459796"/>
            <a:ext cx="3518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詳細は</a:t>
            </a:r>
            <a:r>
              <a:rPr kumimoji="1" lang="ja-JP" altLang="en-US" sz="2000" b="1" i="1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まちづくり推進課</a:t>
            </a:r>
            <a:r>
              <a:rPr kumimoji="1" lang="ja-JP" altLang="en-US" sz="2000" b="1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まで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39</TotalTime>
  <Words>55</Words>
  <PresentationFormat>画面に合わせる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>日本情報処理検定協会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日本情報処理検定協会</dc:creator>
  <dcterms:created xsi:type="dcterms:W3CDTF">2022-08-01T06:47:01Z</dcterms:created>
  <dcterms:modified xsi:type="dcterms:W3CDTF">2022-12-16T05:49:33Z</dcterms:modified>
</cp:coreProperties>
</file>