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99"/>
    <a:srgbClr val="FF00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896D6-27C6-427E-B06D-AA8847B475EB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FEAB7-634F-4FEF-9342-53F8A9FB97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876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6C79-6853-4CD8-A37C-FCB3DE26B32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EE513-5EA2-497C-83A8-6100F45906D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4FB5-12CA-4F8D-B77A-FC2301995005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EBA8-6C4F-4213-B65F-994D923032F4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14540-2147-4007-8A57-E29B0B324168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33B9-AE57-4E63-AEA7-430E982C7D1E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568D4-8370-407F-AEEB-F6C535D9D1E0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E72A-1E42-4182-B398-0E14D78C849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5321-1323-4996-B9C8-E02E7026254C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BE11-683C-406B-B9FC-2B430158BBC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61617-84B2-493D-8C39-D35F109B61F1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06E66-4B9E-4359-ABAB-9F66732DA741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F56D619-895A-6840-86F7-28DE8D29B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91FA3B8-81B9-72B9-9AD1-80277548B032}"/>
              </a:ext>
            </a:extLst>
          </p:cNvPr>
          <p:cNvSpPr/>
          <p:nvPr/>
        </p:nvSpPr>
        <p:spPr>
          <a:xfrm>
            <a:off x="1329656" y="855677"/>
            <a:ext cx="6484689" cy="23237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春は</a:t>
            </a:r>
            <a:r>
              <a:rPr kumimoji="1" lang="ja-JP" altLang="en-US" sz="5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肌のトラブル</a:t>
            </a:r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  <a:endParaRPr kumimoji="1" lang="en-US" altLang="ja-JP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kumimoji="1" lang="ja-JP" alt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感じる季節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C71070C-AD73-C450-7B55-0C280ACA91BC}"/>
              </a:ext>
            </a:extLst>
          </p:cNvPr>
          <p:cNvSpPr/>
          <p:nvPr/>
        </p:nvSpPr>
        <p:spPr>
          <a:xfrm>
            <a:off x="962500" y="4083485"/>
            <a:ext cx="1721545" cy="169101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かゆみ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59BD8887-AE0C-06A1-02D8-D1EFBF3408AB}"/>
              </a:ext>
            </a:extLst>
          </p:cNvPr>
          <p:cNvSpPr/>
          <p:nvPr/>
        </p:nvSpPr>
        <p:spPr>
          <a:xfrm>
            <a:off x="6459955" y="4083485"/>
            <a:ext cx="1721545" cy="169101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吹き出物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8FC3668-B507-7813-C89E-92423F8AD2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367" y="3619048"/>
            <a:ext cx="1905266" cy="32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3E697EF-D398-123A-FB9D-9F0456E28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FBCC0F-7D3E-4FDA-6CED-1AB6DA68F141}"/>
              </a:ext>
            </a:extLst>
          </p:cNvPr>
          <p:cNvSpPr txBox="1"/>
          <p:nvPr/>
        </p:nvSpPr>
        <p:spPr>
          <a:xfrm>
            <a:off x="377504" y="394283"/>
            <a:ext cx="62135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FF0066"/>
                </a:solidFill>
              </a:rPr>
              <a:t>他にもこんな肌トラブルが！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8D9212E9-7982-169D-D80E-B74445F3BB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330949"/>
              </p:ext>
            </p:extLst>
          </p:nvPr>
        </p:nvGraphicFramePr>
        <p:xfrm>
          <a:off x="878548" y="4719325"/>
          <a:ext cx="7386904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70580">
                  <a:extLst>
                    <a:ext uri="{9D8B030D-6E8A-4147-A177-3AD203B41FA5}">
                      <a16:colId xmlns:a16="http://schemas.microsoft.com/office/drawing/2014/main" val="3424458623"/>
                    </a:ext>
                  </a:extLst>
                </a:gridCol>
                <a:gridCol w="4016324">
                  <a:extLst>
                    <a:ext uri="{9D8B030D-6E8A-4147-A177-3AD203B41FA5}">
                      <a16:colId xmlns:a16="http://schemas.microsoft.com/office/drawing/2014/main" val="1395308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寒暖差と空気の乾燥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環境の変化によるストレス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25028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紫外線の増加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花粉などの外部刺激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72008"/>
                  </a:ext>
                </a:extLst>
              </a:tr>
            </a:tbl>
          </a:graphicData>
        </a:graphic>
      </p:graphicFrame>
      <p:sp>
        <p:nvSpPr>
          <p:cNvPr id="9" name="ブローチ 8">
            <a:extLst>
              <a:ext uri="{FF2B5EF4-FFF2-40B4-BE49-F238E27FC236}">
                <a16:creationId xmlns:a16="http://schemas.microsoft.com/office/drawing/2014/main" id="{DD964755-E654-B7BE-84D5-ED9921EA1022}"/>
              </a:ext>
            </a:extLst>
          </p:cNvPr>
          <p:cNvSpPr/>
          <p:nvPr/>
        </p:nvSpPr>
        <p:spPr>
          <a:xfrm>
            <a:off x="1843547" y="3528570"/>
            <a:ext cx="5456906" cy="914400"/>
          </a:xfrm>
          <a:prstGeom prst="plaqu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66"/>
                </a:solidFill>
              </a:rPr>
              <a:t>春</a:t>
            </a:r>
            <a:r>
              <a:rPr kumimoji="1" lang="ja-JP" altLang="en-US" sz="2800" dirty="0"/>
              <a:t>に肌が荒れやすい要因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D510F6E-5CEE-F098-81EF-0C801B2BCC1A}"/>
              </a:ext>
            </a:extLst>
          </p:cNvPr>
          <p:cNvSpPr txBox="1"/>
          <p:nvPr/>
        </p:nvSpPr>
        <p:spPr>
          <a:xfrm>
            <a:off x="3099481" y="1530539"/>
            <a:ext cx="29450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ひりひりする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かさつく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赤みがある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75B062B-6C37-6EFD-5623-10ABB3CEA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CD7083F-686D-ACFA-F72D-10F510017947}"/>
              </a:ext>
            </a:extLst>
          </p:cNvPr>
          <p:cNvSpPr txBox="1"/>
          <p:nvPr/>
        </p:nvSpPr>
        <p:spPr>
          <a:xfrm>
            <a:off x="377504" y="394283"/>
            <a:ext cx="38956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FF0066"/>
                </a:solidFill>
              </a:rPr>
              <a:t>気を付けたいこと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1BE2BA6-5AD8-A6CA-19AC-B816A2690CFD}"/>
              </a:ext>
            </a:extLst>
          </p:cNvPr>
          <p:cNvSpPr/>
          <p:nvPr/>
        </p:nvSpPr>
        <p:spPr>
          <a:xfrm>
            <a:off x="501041" y="1615859"/>
            <a:ext cx="3657600" cy="105218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花粉などの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アレルゲンを避ける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34EBEE0C-EE70-AD12-653A-01D4C47A86A1}"/>
              </a:ext>
            </a:extLst>
          </p:cNvPr>
          <p:cNvSpPr/>
          <p:nvPr/>
        </p:nvSpPr>
        <p:spPr>
          <a:xfrm>
            <a:off x="4985361" y="1615859"/>
            <a:ext cx="3657600" cy="105218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摩擦を避け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しっかり保湿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87A3AE9-69AC-2FD8-7A68-3206787FBFC2}"/>
              </a:ext>
            </a:extLst>
          </p:cNvPr>
          <p:cNvSpPr/>
          <p:nvPr/>
        </p:nvSpPr>
        <p:spPr>
          <a:xfrm>
            <a:off x="2743200" y="3021248"/>
            <a:ext cx="3657600" cy="1052187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紫外線対策は万全に</a:t>
            </a:r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22CB2EA3-5CFD-5423-92C7-88075447107D}"/>
              </a:ext>
            </a:extLst>
          </p:cNvPr>
          <p:cNvSpPr/>
          <p:nvPr/>
        </p:nvSpPr>
        <p:spPr>
          <a:xfrm>
            <a:off x="501041" y="4582837"/>
            <a:ext cx="5035463" cy="1318608"/>
          </a:xfrm>
          <a:prstGeom prst="wedgeRectCallout">
            <a:avLst>
              <a:gd name="adj1" fmla="val 64140"/>
              <a:gd name="adj2" fmla="val -291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i="1" dirty="0"/>
              <a:t>ストレスをため込まず</a:t>
            </a:r>
            <a:endParaRPr lang="en-US" altLang="ja-JP" sz="2800" i="1" dirty="0"/>
          </a:p>
          <a:p>
            <a:r>
              <a:rPr lang="ja-JP" altLang="en-US" sz="2800" i="1" dirty="0"/>
              <a:t>たっぷりと睡眠を取りましょう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880F3EF-955F-0A6A-3507-14ED1C2A7D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03" y="4337139"/>
            <a:ext cx="1428949" cy="1810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280</TotalTime>
  <Words>84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2022-08-08T08:24:04Z</dcterms:created>
  <dcterms:modified xsi:type="dcterms:W3CDTF">2022-10-17T09:54:15Z</dcterms:modified>
</cp:coreProperties>
</file>