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7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FA2C54A-EEAF-B1EB-8690-5C3D27958407}"/>
              </a:ext>
            </a:extLst>
          </p:cNvPr>
          <p:cNvSpPr/>
          <p:nvPr/>
        </p:nvSpPr>
        <p:spPr>
          <a:xfrm>
            <a:off x="699247" y="1258645"/>
            <a:ext cx="7745506" cy="2170355"/>
          </a:xfrm>
          <a:prstGeom prst="rect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b="1" dirty="0">
                <a:solidFill>
                  <a:schemeClr val="bg1">
                    <a:lumMod val="95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そのアイコン大丈夫？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D8ACB4E4-889A-8021-BF96-C952B4A4B1B4}"/>
              </a:ext>
            </a:extLst>
          </p:cNvPr>
          <p:cNvSpPr/>
          <p:nvPr/>
        </p:nvSpPr>
        <p:spPr>
          <a:xfrm>
            <a:off x="2710927" y="3958816"/>
            <a:ext cx="3722146" cy="82833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著作権</a:t>
            </a:r>
            <a:r>
              <a:rPr kumimoji="1" lang="ja-JP" altLang="en-US" sz="2400" dirty="0">
                <a:solidFill>
                  <a:srgbClr val="FF0000"/>
                </a:solidFill>
              </a:rPr>
              <a:t>侵害</a:t>
            </a:r>
            <a:r>
              <a:rPr kumimoji="1" lang="ja-JP" altLang="en-US" sz="2400" dirty="0"/>
              <a:t>の例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E435F55-FFE7-2041-50AA-661F627DFA5E}"/>
              </a:ext>
            </a:extLst>
          </p:cNvPr>
          <p:cNvSpPr txBox="1"/>
          <p:nvPr/>
        </p:nvSpPr>
        <p:spPr>
          <a:xfrm>
            <a:off x="2465494" y="5222838"/>
            <a:ext cx="42130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アニメなどのキャラクター</a:t>
            </a:r>
            <a:endParaRPr kumimoji="1" lang="en-US" altLang="ja-JP" sz="2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他人が撮影した写真</a:t>
            </a:r>
            <a:endParaRPr kumimoji="1" lang="en-US" altLang="ja-JP" sz="2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7E5DCEC-17A6-9FAA-E530-2AED797E3F1B}"/>
              </a:ext>
            </a:extLst>
          </p:cNvPr>
          <p:cNvSpPr txBox="1"/>
          <p:nvPr/>
        </p:nvSpPr>
        <p:spPr>
          <a:xfrm>
            <a:off x="2043102" y="1604896"/>
            <a:ext cx="50577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私的利用の範囲を超えているため</a:t>
            </a:r>
            <a:endParaRPr kumimoji="1" lang="en-US" altLang="ja-JP" sz="20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他人の著作物を無断で使用してはいけない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0073241F-93F3-2D32-CC74-1E807889477A}"/>
              </a:ext>
            </a:extLst>
          </p:cNvPr>
          <p:cNvSpPr/>
          <p:nvPr/>
        </p:nvSpPr>
        <p:spPr>
          <a:xfrm>
            <a:off x="2710800" y="568725"/>
            <a:ext cx="3722400" cy="82637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ＳＮＳのアイコン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20F4830-5766-100D-C007-FE1C818657C3}"/>
              </a:ext>
            </a:extLst>
          </p:cNvPr>
          <p:cNvSpPr txBox="1"/>
          <p:nvPr/>
        </p:nvSpPr>
        <p:spPr>
          <a:xfrm>
            <a:off x="2017455" y="2679482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FF66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どんな画像を使えばよい？</a:t>
            </a:r>
          </a:p>
        </p:txBody>
      </p:sp>
      <p:sp>
        <p:nvSpPr>
          <p:cNvPr id="14" name="八角形 13">
            <a:extLst>
              <a:ext uri="{FF2B5EF4-FFF2-40B4-BE49-F238E27FC236}">
                <a16:creationId xmlns:a16="http://schemas.microsoft.com/office/drawing/2014/main" id="{2684EDB3-0A73-00E1-B06D-4C5364ECBCA7}"/>
              </a:ext>
            </a:extLst>
          </p:cNvPr>
          <p:cNvSpPr/>
          <p:nvPr/>
        </p:nvSpPr>
        <p:spPr>
          <a:xfrm>
            <a:off x="503372" y="3607653"/>
            <a:ext cx="5929828" cy="1110575"/>
          </a:xfrm>
          <a:prstGeom prst="octagon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0" i="1" u="sng" dirty="0">
                <a:solidFill>
                  <a:schemeClr val="bg1"/>
                </a:solidFill>
                <a:effectLst/>
                <a:latin typeface="ヒラギノ角ゴ Pro W3"/>
              </a:rPr>
              <a:t>フリー素材</a:t>
            </a:r>
            <a:endParaRPr lang="en-US" altLang="ja-JP" sz="2400" b="0" i="1" u="sng" dirty="0">
              <a:solidFill>
                <a:schemeClr val="bg1"/>
              </a:solidFill>
              <a:effectLst/>
              <a:latin typeface="ヒラギノ角ゴ Pro W3"/>
            </a:endParaRPr>
          </a:p>
          <a:p>
            <a:pPr algn="ctr"/>
            <a:r>
              <a:rPr lang="ja-JP" altLang="en-US" sz="2400" b="0" i="1" dirty="0">
                <a:solidFill>
                  <a:schemeClr val="bg1"/>
                </a:solidFill>
                <a:effectLst/>
                <a:latin typeface="ヒラギノ角ゴ Pro W3"/>
              </a:rPr>
              <a:t>利用規約を確認</a:t>
            </a:r>
            <a:endParaRPr lang="en-US" altLang="ja-JP" sz="2400" b="0" i="1" dirty="0">
              <a:solidFill>
                <a:schemeClr val="bg1"/>
              </a:solidFill>
              <a:effectLst/>
              <a:latin typeface="ヒラギノ角ゴ Pro W3"/>
            </a:endParaRPr>
          </a:p>
        </p:txBody>
      </p:sp>
      <p:sp>
        <p:nvSpPr>
          <p:cNvPr id="15" name="八角形 14">
            <a:extLst>
              <a:ext uri="{FF2B5EF4-FFF2-40B4-BE49-F238E27FC236}">
                <a16:creationId xmlns:a16="http://schemas.microsoft.com/office/drawing/2014/main" id="{35DA9510-82EF-3974-B5C7-9CFFFD7E0612}"/>
              </a:ext>
            </a:extLst>
          </p:cNvPr>
          <p:cNvSpPr/>
          <p:nvPr/>
        </p:nvSpPr>
        <p:spPr>
          <a:xfrm>
            <a:off x="2710800" y="5137823"/>
            <a:ext cx="5929828" cy="1110575"/>
          </a:xfrm>
          <a:prstGeom prst="octagon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i="1" u="sng" dirty="0">
                <a:solidFill>
                  <a:schemeClr val="bg1"/>
                </a:solidFill>
              </a:rPr>
              <a:t>自作</a:t>
            </a:r>
            <a:endParaRPr lang="en-US" altLang="ja-JP" sz="2400" i="1" u="sng" dirty="0">
              <a:solidFill>
                <a:schemeClr val="bg1"/>
              </a:solidFill>
            </a:endParaRPr>
          </a:p>
          <a:p>
            <a:pPr algn="ctr"/>
            <a:r>
              <a:rPr lang="ja-JP" altLang="en-US" sz="2400" i="1" dirty="0">
                <a:solidFill>
                  <a:schemeClr val="bg1"/>
                </a:solidFill>
              </a:rPr>
              <a:t>他人の著作物と酷似させない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99</TotalTime>
  <Words>60</Words>
  <PresentationFormat>画面に合わせる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ＭＳ 明朝</vt:lpstr>
      <vt:lpstr>ヒラギノ角ゴ Pro W3</vt:lpstr>
      <vt:lpstr>Arial</vt:lpstr>
      <vt:lpstr>Office テーマ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dcterms:created xsi:type="dcterms:W3CDTF">2022-08-01T04:09:43Z</dcterms:created>
  <dcterms:modified xsi:type="dcterms:W3CDTF">2022-11-24T01:30:48Z</dcterms:modified>
</cp:coreProperties>
</file>