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89" d="100"/>
          <a:sy n="89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5AB9FB63-E1DA-358D-7B71-397A69C77C29}"/>
              </a:ext>
            </a:extLst>
          </p:cNvPr>
          <p:cNvSpPr/>
          <p:nvPr/>
        </p:nvSpPr>
        <p:spPr>
          <a:xfrm>
            <a:off x="925158" y="1665628"/>
            <a:ext cx="7293685" cy="1968650"/>
          </a:xfrm>
          <a:prstGeom prst="octag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美大ってどんなところ？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63BD9B2-3CE2-2178-901B-682BF4284859}"/>
              </a:ext>
            </a:extLst>
          </p:cNvPr>
          <p:cNvSpPr txBox="1"/>
          <p:nvPr/>
        </p:nvSpPr>
        <p:spPr>
          <a:xfrm>
            <a:off x="2347673" y="4303059"/>
            <a:ext cx="44486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4000" i="1" dirty="0">
                <a:solidFill>
                  <a:srgbClr val="00B0F0"/>
                </a:solidFill>
              </a:rPr>
              <a:t>どんな授業？</a:t>
            </a:r>
            <a:endParaRPr kumimoji="1" lang="en-US" altLang="ja-JP" sz="4000" i="1" dirty="0">
              <a:solidFill>
                <a:srgbClr val="00B0F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4000" i="1" dirty="0">
                <a:solidFill>
                  <a:srgbClr val="00B0F0"/>
                </a:solidFill>
              </a:rPr>
              <a:t>先生はどんな人？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119E99F4-552D-C5F1-3C9F-A1F010DCB054}"/>
              </a:ext>
            </a:extLst>
          </p:cNvPr>
          <p:cNvSpPr/>
          <p:nvPr/>
        </p:nvSpPr>
        <p:spPr>
          <a:xfrm>
            <a:off x="1258646" y="505609"/>
            <a:ext cx="6626710" cy="23881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東部美術大学</a:t>
            </a:r>
            <a:endParaRPr kumimoji="1" lang="en-US" altLang="ja-JP" sz="36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400" dirty="0">
                <a:solidFill>
                  <a:srgbClr val="00B0F0"/>
                </a:solidFill>
              </a:rPr>
              <a:t>オンライン１日体験入学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DC4A811-986A-0255-006C-43E01D708A5D}"/>
              </a:ext>
            </a:extLst>
          </p:cNvPr>
          <p:cNvSpPr txBox="1"/>
          <p:nvPr/>
        </p:nvSpPr>
        <p:spPr>
          <a:xfrm>
            <a:off x="3162749" y="3716040"/>
            <a:ext cx="44662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/>
              <a:t>５学科１２コース</a:t>
            </a:r>
            <a:endParaRPr kumimoji="1" lang="en-US" altLang="ja-JP" sz="3200" dirty="0"/>
          </a:p>
          <a:p>
            <a:r>
              <a:rPr kumimoji="1" lang="ja-JP" altLang="en-US" sz="3200" u="sng" dirty="0">
                <a:solidFill>
                  <a:srgbClr val="FF0000"/>
                </a:solidFill>
              </a:rPr>
              <a:t>複数申し込みも可能</a:t>
            </a:r>
            <a:r>
              <a:rPr kumimoji="1" lang="ja-JP" altLang="en-US" sz="3200" dirty="0"/>
              <a:t>です</a:t>
            </a:r>
            <a:endParaRPr kumimoji="1" lang="en-US" altLang="ja-JP" sz="3200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9C15F0BC-C08D-3932-5637-99EC2919DB65}"/>
              </a:ext>
            </a:extLst>
          </p:cNvPr>
          <p:cNvSpPr/>
          <p:nvPr/>
        </p:nvSpPr>
        <p:spPr>
          <a:xfrm>
            <a:off x="720761" y="3306632"/>
            <a:ext cx="1968649" cy="189603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先着順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参加無料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588C59-3BDA-EB36-0A96-28A402F61DFB}"/>
              </a:ext>
            </a:extLst>
          </p:cNvPr>
          <p:cNvSpPr txBox="1"/>
          <p:nvPr/>
        </p:nvSpPr>
        <p:spPr>
          <a:xfrm>
            <a:off x="3517750" y="5952281"/>
            <a:ext cx="5346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詳しくは大学ホームページをごらんください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24</TotalTime>
  <Words>43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2022-08-01T05:45:40Z</dcterms:created>
  <dcterms:modified xsi:type="dcterms:W3CDTF">2022-08-01T06:09:47Z</dcterms:modified>
</cp:coreProperties>
</file>