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E5116-90A0-43AD-A5BB-166698FB1964}" type="datetimeFigureOut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93F8E-384E-46E8-81E3-48969EB53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73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BFB-59D4-41D9-A95E-CDFCAD011AE5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67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4DD21-FA31-4AD4-979D-8D13D78F249F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39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39A7-8D2A-4D50-AF18-C6C58617E5A0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1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9B69-F3A4-44AD-ACE9-3CE427FE503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70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E548-EA2B-4071-BD67-35210D43A40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17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2C646-9F39-4D4B-A341-F8C3648D4F1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07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E45B-F3BA-4CEF-9A9D-1B63E9439EB3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5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30F5-DC3F-4819-BF74-D0C565CC032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9DECD-0743-41CE-AEAC-D603431A09B3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87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88BA-7065-4122-AA17-0D3BC8E262F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00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BB23-AEA4-42EC-A636-28B09663CBB7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16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8782-ECBB-49B3-A685-D48AC2CDBC0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B3DC33-877D-4227-A329-0844DA595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ABC521-52FA-4AA9-A9FA-1A4E51EA572C}"/>
              </a:ext>
            </a:extLst>
          </p:cNvPr>
          <p:cNvSpPr txBox="1"/>
          <p:nvPr/>
        </p:nvSpPr>
        <p:spPr>
          <a:xfrm>
            <a:off x="171450" y="200025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67C1B41-88A7-4D9A-87A0-9685BFD6597E}"/>
              </a:ext>
            </a:extLst>
          </p:cNvPr>
          <p:cNvSpPr/>
          <p:nvPr/>
        </p:nvSpPr>
        <p:spPr>
          <a:xfrm>
            <a:off x="1309687" y="966788"/>
            <a:ext cx="6524625" cy="26289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８月特別講座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夏休み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B008380-C0F8-4B84-8589-FF7FB0A5DF62}"/>
              </a:ext>
            </a:extLst>
          </p:cNvPr>
          <p:cNvSpPr txBox="1"/>
          <p:nvPr/>
        </p:nvSpPr>
        <p:spPr>
          <a:xfrm>
            <a:off x="3199668" y="5956241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</p:spTree>
    <p:extLst>
      <p:ext uri="{BB962C8B-B14F-4D97-AF65-F5344CB8AC3E}">
        <p14:creationId xmlns:p14="http://schemas.microsoft.com/office/powerpoint/2010/main" val="221757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52F84F-7D94-49B0-8A89-546126688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fld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37476D-A0A9-42D3-9DE4-19AAA6486CF5}"/>
              </a:ext>
            </a:extLst>
          </p:cNvPr>
          <p:cNvSpPr txBox="1"/>
          <p:nvPr/>
        </p:nvSpPr>
        <p:spPr>
          <a:xfrm>
            <a:off x="647700" y="52070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E3303FE-162F-4616-9824-EF00E77E8CB0}"/>
              </a:ext>
            </a:extLst>
          </p:cNvPr>
          <p:cNvSpPr/>
          <p:nvPr/>
        </p:nvSpPr>
        <p:spPr>
          <a:xfrm>
            <a:off x="647700" y="1943100"/>
            <a:ext cx="3619500" cy="1600200"/>
          </a:xfrm>
          <a:prstGeom prst="homePlate">
            <a:avLst/>
          </a:prstGeom>
          <a:solidFill>
            <a:srgbClr val="00B05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A2A45C-F771-4CB4-B03B-68C14208A71E}"/>
              </a:ext>
            </a:extLst>
          </p:cNvPr>
          <p:cNvSpPr/>
          <p:nvPr/>
        </p:nvSpPr>
        <p:spPr>
          <a:xfrm>
            <a:off x="4572000" y="1943100"/>
            <a:ext cx="3924300" cy="1600200"/>
          </a:xfrm>
          <a:prstGeom prst="rect">
            <a:avLst/>
          </a:prstGeom>
          <a:solidFill>
            <a:srgbClr val="0070C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>
                    <a:lumMod val="95000"/>
                  </a:schemeClr>
                </a:solidFill>
              </a:rPr>
              <a:t>８月２２日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B8740404-D06B-4434-899B-0C1B12370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91333"/>
              </p:ext>
            </p:extLst>
          </p:nvPr>
        </p:nvGraphicFramePr>
        <p:xfrm>
          <a:off x="2664029" y="4491203"/>
          <a:ext cx="387851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6095">
                  <a:extLst>
                    <a:ext uri="{9D8B030D-6E8A-4147-A177-3AD203B41FA5}">
                      <a16:colId xmlns:a16="http://schemas.microsoft.com/office/drawing/2014/main" val="1336729081"/>
                    </a:ext>
                  </a:extLst>
                </a:gridCol>
                <a:gridCol w="2122415">
                  <a:extLst>
                    <a:ext uri="{9D8B030D-6E8A-4147-A177-3AD203B41FA5}">
                      <a16:colId xmlns:a16="http://schemas.microsoft.com/office/drawing/2014/main" val="260603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79689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510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245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9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140C4D-DA84-4FD9-97D1-B15708B6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fld>
            <a:endParaRPr kumimoji="1" lang="ja-JP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75595B-C24D-4DED-A8B6-FA3B017CD235}"/>
              </a:ext>
            </a:extLst>
          </p:cNvPr>
          <p:cNvSpPr txBox="1"/>
          <p:nvPr/>
        </p:nvSpPr>
        <p:spPr>
          <a:xfrm>
            <a:off x="647700" y="520700"/>
            <a:ext cx="32015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73FBBA-4151-45A4-8F50-0B12597E45E9}"/>
              </a:ext>
            </a:extLst>
          </p:cNvPr>
          <p:cNvSpPr txBox="1"/>
          <p:nvPr/>
        </p:nvSpPr>
        <p:spPr>
          <a:xfrm>
            <a:off x="2398168" y="1985962"/>
            <a:ext cx="37705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8174F612-FDCE-4ED1-8CF4-056F2A8D7020}"/>
              </a:ext>
            </a:extLst>
          </p:cNvPr>
          <p:cNvSpPr/>
          <p:nvPr/>
        </p:nvSpPr>
        <p:spPr>
          <a:xfrm>
            <a:off x="647699" y="3932216"/>
            <a:ext cx="4688389" cy="1402915"/>
          </a:xfrm>
          <a:prstGeom prst="wedgeRectCallout">
            <a:avLst>
              <a:gd name="adj1" fmla="val 63980"/>
              <a:gd name="adj2" fmla="val -18226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AD7B983-104A-4DDE-B9BB-6B12943D8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859" y="3429000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</TotalTime>
  <Words>43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2021-10-19T03:41:35Z</dcterms:created>
  <dcterms:modified xsi:type="dcterms:W3CDTF">2021-10-20T04:19:33Z</dcterms:modified>
</cp:coreProperties>
</file>