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E05"/>
    <a:srgbClr val="0066FF"/>
    <a:srgbClr val="FF6600"/>
    <a:srgbClr val="0000FF"/>
    <a:srgbClr val="0099FF"/>
    <a:srgbClr val="FDFD03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69-4BEC-9E18-4CB2F411B5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69-4BEC-9E18-4CB2F411B5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69-4BEC-9E18-4CB2F411B5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69-4BEC-9E18-4CB2F411B5C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知らない</c:v>
                </c:pt>
                <c:pt idx="1">
                  <c:v>言葉だけ知っている</c:v>
                </c:pt>
                <c:pt idx="2">
                  <c:v>意味も知っている</c:v>
                </c:pt>
                <c:pt idx="3">
                  <c:v>実施済み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42</c:v>
                </c:pt>
                <c:pt idx="1">
                  <c:v>53</c:v>
                </c:pt>
                <c:pt idx="2">
                  <c:v>62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8E-4C98-9D32-BC60183A7F6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496321158192166"/>
          <c:y val="0.40934415932592877"/>
          <c:w val="0.32252172927138739"/>
          <c:h val="0.309119264649559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C55AD-9FF0-4CD3-BC01-77DFEA9AF50D}" type="datetimeFigureOut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EC56D-C2A6-4E42-9506-F87A998220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95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DB5F-103D-4BBC-8836-996DA9E32D38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8693-70C3-470A-99BE-8C2438BB6946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94D3-E325-43BA-AA5E-28E81BBA6F42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9015-61AF-48BE-8890-B75E6C2A2736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C867A-48E9-4AF8-8B69-5517DD7744AD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726E3-D63D-4A61-8039-4EF4DCE063F9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82689-8C96-45A0-887E-8784DA7F52E5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59746-C247-4F4E-8811-58DEAD7DDFD1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70A2-CEEC-4853-8B16-007CFAD36975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FEBB0-184F-42AF-A2A7-1D2958D1879F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B7BE4-6339-455E-9C1E-580F95218C44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664E9-EE15-4AAE-A293-FFCA0AB98B4E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2D6E3C2-8A92-4E99-E4AC-183D36409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77373B6-88F7-7A54-AD40-09F9A420F60C}"/>
              </a:ext>
            </a:extLst>
          </p:cNvPr>
          <p:cNvSpPr/>
          <p:nvPr/>
        </p:nvSpPr>
        <p:spPr>
          <a:xfrm>
            <a:off x="0" y="1866452"/>
            <a:ext cx="7992932" cy="1562548"/>
          </a:xfrm>
          <a:prstGeom prst="rect">
            <a:avLst/>
          </a:prstGeom>
          <a:solidFill>
            <a:srgbClr val="FBDE0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4400" i="1" dirty="0">
                <a:solidFill>
                  <a:srgbClr val="0066FF"/>
                </a:solidFill>
              </a:rPr>
              <a:t>ワーケーションのすすめ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63FA436-4009-576C-DA47-AFC53435AD7F}"/>
              </a:ext>
            </a:extLst>
          </p:cNvPr>
          <p:cNvSpPr/>
          <p:nvPr/>
        </p:nvSpPr>
        <p:spPr>
          <a:xfrm>
            <a:off x="0" y="4991548"/>
            <a:ext cx="4797911" cy="779860"/>
          </a:xfrm>
          <a:prstGeom prst="rect">
            <a:avLst/>
          </a:prstGeom>
          <a:solidFill>
            <a:srgbClr val="FBDE0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/>
              <a:t>働き方シンポジウム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11A50DF-77E2-4AE3-53A7-FD63D906E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850" y="270134"/>
            <a:ext cx="1333686" cy="130510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FBF18067-36F2-0B3E-015A-8A99E92C0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322" y="3538783"/>
            <a:ext cx="2191056" cy="29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E8E0F84-04E0-50C4-761D-F8E30E07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7B7173-02B5-F6F0-3418-0530703AFF97}"/>
              </a:ext>
            </a:extLst>
          </p:cNvPr>
          <p:cNvSpPr txBox="1"/>
          <p:nvPr/>
        </p:nvSpPr>
        <p:spPr>
          <a:xfrm>
            <a:off x="585402" y="360314"/>
            <a:ext cx="690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ワーケーションを知っていますか？</a:t>
            </a: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1EC08D74-2624-4E1A-16BB-61E9B2A2814C}"/>
              </a:ext>
            </a:extLst>
          </p:cNvPr>
          <p:cNvSpPr/>
          <p:nvPr/>
        </p:nvSpPr>
        <p:spPr>
          <a:xfrm>
            <a:off x="585402" y="4581503"/>
            <a:ext cx="2796988" cy="72949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ワーク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0B3C49AF-3F54-9311-E868-07229EFB332E}"/>
              </a:ext>
            </a:extLst>
          </p:cNvPr>
          <p:cNvSpPr/>
          <p:nvPr/>
        </p:nvSpPr>
        <p:spPr>
          <a:xfrm>
            <a:off x="585402" y="5548789"/>
            <a:ext cx="2796988" cy="729498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バケーション</a:t>
            </a:r>
          </a:p>
        </p:txBody>
      </p:sp>
      <p:sp>
        <p:nvSpPr>
          <p:cNvPr id="6" name="波線 5">
            <a:extLst>
              <a:ext uri="{FF2B5EF4-FFF2-40B4-BE49-F238E27FC236}">
                <a16:creationId xmlns:a16="http://schemas.microsoft.com/office/drawing/2014/main" id="{CD904300-8F8C-E565-130A-81184BABE166}"/>
              </a:ext>
            </a:extLst>
          </p:cNvPr>
          <p:cNvSpPr/>
          <p:nvPr/>
        </p:nvSpPr>
        <p:spPr>
          <a:xfrm>
            <a:off x="3915812" y="4581503"/>
            <a:ext cx="3691599" cy="1696784"/>
          </a:xfrm>
          <a:prstGeom prst="wav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66FF"/>
                </a:solidFill>
              </a:rPr>
              <a:t>ワーケーション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6D4C51E5-554F-34E3-7461-7435BFEE06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3088492"/>
              </p:ext>
            </p:extLst>
          </p:nvPr>
        </p:nvGraphicFramePr>
        <p:xfrm>
          <a:off x="1895139" y="1082337"/>
          <a:ext cx="5353723" cy="3263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96187C2-C1F3-8A2C-CD0F-615DFB3CF21F}"/>
              </a:ext>
            </a:extLst>
          </p:cNvPr>
          <p:cNvSpPr txBox="1"/>
          <p:nvPr/>
        </p:nvSpPr>
        <p:spPr>
          <a:xfrm>
            <a:off x="585402" y="360314"/>
            <a:ext cx="5808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仕事にも健康にも効果あり！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F377103-8925-838A-B962-943CE5A4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922F8B73-82AD-DB28-772F-058B6B710D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927659"/>
              </p:ext>
            </p:extLst>
          </p:nvPr>
        </p:nvGraphicFramePr>
        <p:xfrm>
          <a:off x="1074693" y="1671413"/>
          <a:ext cx="6994614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7307">
                  <a:extLst>
                    <a:ext uri="{9D8B030D-6E8A-4147-A177-3AD203B41FA5}">
                      <a16:colId xmlns:a16="http://schemas.microsoft.com/office/drawing/2014/main" val="4198520174"/>
                    </a:ext>
                  </a:extLst>
                </a:gridCol>
                <a:gridCol w="3497307">
                  <a:extLst>
                    <a:ext uri="{9D8B030D-6E8A-4147-A177-3AD203B41FA5}">
                      <a16:colId xmlns:a16="http://schemas.microsoft.com/office/drawing/2014/main" val="47662437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メリット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852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企業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FF6600"/>
                          </a:solidFill>
                        </a:rPr>
                        <a:t>個人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87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生産性向上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ストレス軽減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099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採用力強化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リフレッシュ効果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9000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人的ネットワークの強化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働き方の選択肢増加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30062"/>
                  </a:ext>
                </a:extLst>
              </a:tr>
            </a:tbl>
          </a:graphicData>
        </a:graphic>
      </p:graphicFrame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7F56E663-E424-32FC-BF8E-2D3C05E1FD5F}"/>
              </a:ext>
            </a:extLst>
          </p:cNvPr>
          <p:cNvSpPr/>
          <p:nvPr/>
        </p:nvSpPr>
        <p:spPr>
          <a:xfrm>
            <a:off x="3343298" y="4716444"/>
            <a:ext cx="5053298" cy="1425613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有給休暇を活用して実施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業務として地域課題の解決を図る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職場のメンバーと場所を変えて働く</a:t>
            </a: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A7120362-8C97-FC48-94D2-40543E9608E5}"/>
              </a:ext>
            </a:extLst>
          </p:cNvPr>
          <p:cNvSpPr/>
          <p:nvPr/>
        </p:nvSpPr>
        <p:spPr>
          <a:xfrm>
            <a:off x="585402" y="4502151"/>
            <a:ext cx="2442806" cy="1854200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多様な形態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278</TotalTime>
  <Words>74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2022-09-15T08:32:06Z</dcterms:created>
  <dcterms:modified xsi:type="dcterms:W3CDTF">2022-11-02T06:52:39Z</dcterms:modified>
</cp:coreProperties>
</file>