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体験は楽しかった？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とても楽しかった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28-4867-BFF5-28FCECF881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楽しかった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28-4867-BFF5-28FCECF881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普通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A28-4867-BFF5-28FCECF881B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楽しくなかった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A28-4867-BFF5-28FCECF881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338296223"/>
        <c:axId val="338298719"/>
      </c:barChart>
      <c:catAx>
        <c:axId val="3382962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8298719"/>
        <c:crosses val="autoZero"/>
        <c:auto val="1"/>
        <c:lblAlgn val="ctr"/>
        <c:lblOffset val="100"/>
        <c:noMultiLvlLbl val="0"/>
      </c:catAx>
      <c:valAx>
        <c:axId val="3382987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82962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C4F48-0356-4660-9CC8-7EEA0785B311}" type="datetimeFigureOut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87ABC-F129-4C5E-BDE2-603F1930F4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438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F21F9-F26D-48F9-804D-25706CAD9455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875E-0379-4E04-9521-F9134611CB46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91EC-A27E-4C56-9038-1046FD05818B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A514-9FD9-4588-BF53-D91F1022FC8C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61C09-E2C1-4DD4-99AF-F8BF844C822D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1A2F-8187-4D08-9915-5E901C07D063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F379-303D-4501-9A9B-86AAA4280A9F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9D83-C2BB-4BB2-A7CA-54F44EED1BC1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4E909-8B09-45A0-85FA-80ED4B669C5A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EF9C-8894-4E01-86C5-5F3F2461725A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BAD30-1102-4F89-B1F1-105E1F391D6A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B7389-3D10-4D2D-B8DE-3C67F0FE5F32}" type="datetime1">
              <a:rPr kumimoji="1" lang="ja-JP" altLang="en-US" smtClean="0"/>
              <a:t>2022/11/1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2059522-43EC-1481-709A-49DA22B01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FBF2D3-C343-6515-50DD-89186627544A}"/>
              </a:ext>
            </a:extLst>
          </p:cNvPr>
          <p:cNvSpPr txBox="1"/>
          <p:nvPr/>
        </p:nvSpPr>
        <p:spPr>
          <a:xfrm>
            <a:off x="1517318" y="1502537"/>
            <a:ext cx="61093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親子農業体験会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D9327C0-D5A7-1A34-93D9-757655F7F30B}"/>
              </a:ext>
            </a:extLst>
          </p:cNvPr>
          <p:cNvSpPr txBox="1"/>
          <p:nvPr/>
        </p:nvSpPr>
        <p:spPr>
          <a:xfrm>
            <a:off x="1898833" y="2767741"/>
            <a:ext cx="5346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日々の食事を彩る「食べ物」をもっと身近に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8E854B9-C8C1-136E-A527-E4BA8C2F7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734" y="3783631"/>
            <a:ext cx="3810532" cy="22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FED634F-B8C7-4D6D-0BFB-F0A7F8267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リボン: 上に曲がる 2">
            <a:extLst>
              <a:ext uri="{FF2B5EF4-FFF2-40B4-BE49-F238E27FC236}">
                <a16:creationId xmlns:a16="http://schemas.microsoft.com/office/drawing/2014/main" id="{964056F2-499B-421D-9B7D-B63789427518}"/>
              </a:ext>
            </a:extLst>
          </p:cNvPr>
          <p:cNvSpPr/>
          <p:nvPr/>
        </p:nvSpPr>
        <p:spPr>
          <a:xfrm>
            <a:off x="1644243" y="345844"/>
            <a:ext cx="5855515" cy="993606"/>
          </a:xfrm>
          <a:prstGeom prst="ribbon2">
            <a:avLst>
              <a:gd name="adj1" fmla="val 16667"/>
              <a:gd name="adj2" fmla="val 6919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B050"/>
                </a:solidFill>
              </a:rPr>
              <a:t>体験者の声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493266B0-08AF-ECB8-E8CC-338766FA1D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7736090"/>
              </p:ext>
            </p:extLst>
          </p:nvPr>
        </p:nvGraphicFramePr>
        <p:xfrm>
          <a:off x="2020524" y="1728079"/>
          <a:ext cx="4214070" cy="2210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スクロール: 縦 7">
            <a:extLst>
              <a:ext uri="{FF2B5EF4-FFF2-40B4-BE49-F238E27FC236}">
                <a16:creationId xmlns:a16="http://schemas.microsoft.com/office/drawing/2014/main" id="{AA3559E5-8642-A129-E16A-F33821AB2ACE}"/>
              </a:ext>
            </a:extLst>
          </p:cNvPr>
          <p:cNvSpPr/>
          <p:nvPr/>
        </p:nvSpPr>
        <p:spPr>
          <a:xfrm>
            <a:off x="679508" y="1863463"/>
            <a:ext cx="1057012" cy="1977588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000" dirty="0"/>
              <a:t>子供の感想</a:t>
            </a:r>
          </a:p>
        </p:txBody>
      </p:sp>
      <p:sp>
        <p:nvSpPr>
          <p:cNvPr id="9" name="スクロール: 縦 8">
            <a:extLst>
              <a:ext uri="{FF2B5EF4-FFF2-40B4-BE49-F238E27FC236}">
                <a16:creationId xmlns:a16="http://schemas.microsoft.com/office/drawing/2014/main" id="{004E2E03-FE2E-0523-EF4E-85E7BC11FC29}"/>
              </a:ext>
            </a:extLst>
          </p:cNvPr>
          <p:cNvSpPr/>
          <p:nvPr/>
        </p:nvSpPr>
        <p:spPr>
          <a:xfrm>
            <a:off x="679508" y="4378763"/>
            <a:ext cx="1057012" cy="1977588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000" dirty="0"/>
              <a:t>保護者の感想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64589C1-91F4-77AE-4818-4DB3A981E16D}"/>
              </a:ext>
            </a:extLst>
          </p:cNvPr>
          <p:cNvSpPr txBox="1"/>
          <p:nvPr/>
        </p:nvSpPr>
        <p:spPr>
          <a:xfrm>
            <a:off x="2020524" y="4767392"/>
            <a:ext cx="52213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FFFF00"/>
                </a:solidFill>
                <a:latin typeface="+mn-ea"/>
              </a:rPr>
              <a:t>普段経験できない学びがあった</a:t>
            </a:r>
            <a:endParaRPr kumimoji="1" lang="en-US" altLang="ja-JP" sz="2800" dirty="0">
              <a:solidFill>
                <a:srgbClr val="FFFF00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FFFF00"/>
                </a:solidFill>
                <a:latin typeface="+mn-ea"/>
              </a:rPr>
              <a:t>視野が広がった</a:t>
            </a:r>
            <a:endParaRPr kumimoji="1" lang="en-US" altLang="ja-JP" sz="2800" dirty="0">
              <a:solidFill>
                <a:srgbClr val="FFFF00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FFFF00"/>
                </a:solidFill>
                <a:latin typeface="+mn-ea"/>
              </a:rPr>
              <a:t>親の負担が少なくて良かった</a:t>
            </a:r>
          </a:p>
        </p:txBody>
      </p:sp>
      <p:sp>
        <p:nvSpPr>
          <p:cNvPr id="11" name="星: 32 pt 10">
            <a:extLst>
              <a:ext uri="{FF2B5EF4-FFF2-40B4-BE49-F238E27FC236}">
                <a16:creationId xmlns:a16="http://schemas.microsoft.com/office/drawing/2014/main" id="{60E6DDB2-293E-0424-AE7E-7117915A7992}"/>
              </a:ext>
            </a:extLst>
          </p:cNvPr>
          <p:cNvSpPr/>
          <p:nvPr/>
        </p:nvSpPr>
        <p:spPr>
          <a:xfrm>
            <a:off x="6234594" y="2075764"/>
            <a:ext cx="2704925" cy="1458200"/>
          </a:xfrm>
          <a:prstGeom prst="star32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９０％</a:t>
            </a:r>
            <a:r>
              <a:rPr kumimoji="1" lang="ja-JP" altLang="en-US" sz="2400" dirty="0">
                <a:solidFill>
                  <a:schemeClr val="tx1"/>
                </a:solidFill>
              </a:rPr>
              <a:t>が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満足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0" animBg="1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リボン: 上に曲がる 11">
            <a:extLst>
              <a:ext uri="{FF2B5EF4-FFF2-40B4-BE49-F238E27FC236}">
                <a16:creationId xmlns:a16="http://schemas.microsoft.com/office/drawing/2014/main" id="{18E8296A-9C61-EB55-6A66-8E6DAE02C0DC}"/>
              </a:ext>
            </a:extLst>
          </p:cNvPr>
          <p:cNvSpPr/>
          <p:nvPr/>
        </p:nvSpPr>
        <p:spPr>
          <a:xfrm>
            <a:off x="1644243" y="345844"/>
            <a:ext cx="5855515" cy="993606"/>
          </a:xfrm>
          <a:prstGeom prst="ribbon2">
            <a:avLst>
              <a:gd name="adj1" fmla="val 16667"/>
              <a:gd name="adj2" fmla="val 6919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B050"/>
                </a:solidFill>
              </a:rPr>
              <a:t>開催案内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B3822CA-098C-4113-7594-26EE5DE96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7A75DCA9-664F-FA84-1508-D1741F0AF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17833"/>
              </p:ext>
            </p:extLst>
          </p:nvPr>
        </p:nvGraphicFramePr>
        <p:xfrm>
          <a:off x="498461" y="1874520"/>
          <a:ext cx="5959489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3137">
                  <a:extLst>
                    <a:ext uri="{9D8B030D-6E8A-4147-A177-3AD203B41FA5}">
                      <a16:colId xmlns:a16="http://schemas.microsoft.com/office/drawing/2014/main" val="3662714608"/>
                    </a:ext>
                  </a:extLst>
                </a:gridCol>
                <a:gridCol w="2517568">
                  <a:extLst>
                    <a:ext uri="{9D8B030D-6E8A-4147-A177-3AD203B41FA5}">
                      <a16:colId xmlns:a16="http://schemas.microsoft.com/office/drawing/2014/main" val="1067770367"/>
                    </a:ext>
                  </a:extLst>
                </a:gridCol>
                <a:gridCol w="1258784">
                  <a:extLst>
                    <a:ext uri="{9D8B030D-6E8A-4147-A177-3AD203B41FA5}">
                      <a16:colId xmlns:a16="http://schemas.microsoft.com/office/drawing/2014/main" val="357128430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rgbClr val="00B05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日程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rgbClr val="00B05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定員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973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５月１４日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９時～１１時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１０組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955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５月２８日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５組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690171"/>
                  </a:ext>
                </a:extLst>
              </a:tr>
            </a:tbl>
          </a:graphicData>
        </a:graphic>
      </p:graphicFrame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0078503-12E6-949B-2E49-80960DFC7344}"/>
              </a:ext>
            </a:extLst>
          </p:cNvPr>
          <p:cNvSpPr/>
          <p:nvPr/>
        </p:nvSpPr>
        <p:spPr>
          <a:xfrm>
            <a:off x="6784140" y="1908031"/>
            <a:ext cx="1995357" cy="1520969"/>
          </a:xfrm>
          <a:prstGeom prst="roundRect">
            <a:avLst/>
          </a:prstGeom>
          <a:ln w="76200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u="sng" dirty="0">
                <a:solidFill>
                  <a:srgbClr val="00B0F0"/>
                </a:solidFill>
              </a:rPr>
              <a:t>料金</a:t>
            </a:r>
            <a:endParaRPr kumimoji="1" lang="en-US" altLang="ja-JP" sz="2400" u="sng" dirty="0">
              <a:solidFill>
                <a:srgbClr val="00B0F0"/>
              </a:solidFill>
            </a:endParaRPr>
          </a:p>
          <a:p>
            <a:r>
              <a:rPr kumimoji="1" lang="ja-JP" altLang="en-US" sz="2400" dirty="0">
                <a:solidFill>
                  <a:srgbClr val="00B0F0"/>
                </a:solidFill>
              </a:rPr>
              <a:t>１組５００円</a:t>
            </a: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D6CC6868-F2D8-0FA8-129E-7DF345D9AA1B}"/>
              </a:ext>
            </a:extLst>
          </p:cNvPr>
          <p:cNvSpPr/>
          <p:nvPr/>
        </p:nvSpPr>
        <p:spPr>
          <a:xfrm>
            <a:off x="4290080" y="4065924"/>
            <a:ext cx="4320330" cy="2066253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/>
              <a:t>ご予約はお電話で</a:t>
            </a:r>
            <a:endParaRPr kumimoji="1" lang="en-US" altLang="ja-JP" sz="2800" i="1" dirty="0"/>
          </a:p>
          <a:p>
            <a:pPr algn="ctr"/>
            <a:endParaRPr kumimoji="1" lang="en-US" altLang="ja-JP" i="1" dirty="0"/>
          </a:p>
          <a:p>
            <a:pPr algn="ctr"/>
            <a:r>
              <a:rPr kumimoji="1" lang="ja-JP" altLang="en-US" sz="2800" i="1" dirty="0"/>
              <a:t>０５７７－９２－４５３７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40CBE88-C8BF-7A74-7912-99E41FF0AC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61" y="3841751"/>
            <a:ext cx="333375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383</TotalTime>
  <Words>72</Words>
  <PresentationFormat>画面に合わせる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2022-09-14T03:24:33Z</dcterms:created>
  <dcterms:modified xsi:type="dcterms:W3CDTF">2022-11-01T07:26:33Z</dcterms:modified>
</cp:coreProperties>
</file>