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E328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14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困っていること</a:t>
            </a:r>
            <a:endParaRPr lang="ja-JP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人数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E89-44FE-8DBA-D5AB40549F2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E89-44FE-8DBA-D5AB40549F2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E89-44FE-8DBA-D5AB40549F26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6E89-44FE-8DBA-D5AB40549F2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Sheet1!$B$1:$E$1</c:f>
              <c:strCache>
                <c:ptCount val="4"/>
                <c:pt idx="0">
                  <c:v>献立が思い付かない</c:v>
                </c:pt>
                <c:pt idx="1">
                  <c:v>時間がない</c:v>
                </c:pt>
                <c:pt idx="2">
                  <c:v>栄養が偏りがち</c:v>
                </c:pt>
                <c:pt idx="3">
                  <c:v>疲れている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72</c:v>
                </c:pt>
                <c:pt idx="1">
                  <c:v>65</c:v>
                </c:pt>
                <c:pt idx="2">
                  <c:v>58</c:v>
                </c:pt>
                <c:pt idx="3">
                  <c:v>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8B0-4388-AA8B-026B5D20F4FF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7D6293-955B-47CB-8213-91ECCD174A1A}" type="datetimeFigureOut">
              <a:rPr kumimoji="1" lang="ja-JP" altLang="en-US" smtClean="0"/>
              <a:t>2022/11/1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FA3268-7265-4B1B-B74B-0DEEF5F36A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1490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53B88-F7D5-43C1-AAEC-8C9F41161ECA}" type="datetime1">
              <a:rPr kumimoji="1" lang="ja-JP" altLang="en-US" smtClean="0"/>
              <a:t>2022/11/1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A71A5-928A-4BFC-A3BF-110C01BB4905}" type="datetime1">
              <a:rPr kumimoji="1" lang="ja-JP" altLang="en-US" smtClean="0"/>
              <a:t>2022/11/1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DC264-5F0E-4CE9-8EA3-EB9D6B69E03B}" type="datetime1">
              <a:rPr kumimoji="1" lang="ja-JP" altLang="en-US" smtClean="0"/>
              <a:t>2022/11/1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E34BA-C6A4-4DE2-93DB-6F9518D9929E}" type="datetime1">
              <a:rPr kumimoji="1" lang="ja-JP" altLang="en-US" smtClean="0"/>
              <a:t>2022/11/1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4B671-F25D-4001-9596-C074154D1039}" type="datetime1">
              <a:rPr kumimoji="1" lang="ja-JP" altLang="en-US" smtClean="0"/>
              <a:t>2022/11/1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1489D-986A-4E2C-AC0B-7E9DE4EC118F}" type="datetime1">
              <a:rPr kumimoji="1" lang="ja-JP" altLang="en-US" smtClean="0"/>
              <a:t>2022/11/1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01985-6F18-449A-A68C-9072C68BFE01}" type="datetime1">
              <a:rPr kumimoji="1" lang="ja-JP" altLang="en-US" smtClean="0"/>
              <a:t>2022/11/1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30C37-54A7-4A8C-A43E-478E084C3944}" type="datetime1">
              <a:rPr kumimoji="1" lang="ja-JP" altLang="en-US" smtClean="0"/>
              <a:t>2022/11/1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AFAE-638D-4083-B2D6-2BA024DC3012}" type="datetime1">
              <a:rPr kumimoji="1" lang="ja-JP" altLang="en-US" smtClean="0"/>
              <a:t>2022/11/1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486ED-FBA6-4ADD-891E-34C38927081A}" type="datetime1">
              <a:rPr kumimoji="1" lang="ja-JP" altLang="en-US" smtClean="0"/>
              <a:t>2022/11/1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17E25-2975-4A9F-872B-B2A0C704D035}" type="datetime1">
              <a:rPr kumimoji="1" lang="ja-JP" altLang="en-US" smtClean="0"/>
              <a:t>2022/11/1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3BEF9A-5B03-4087-857A-22EB3469857D}" type="datetime1">
              <a:rPr kumimoji="1" lang="ja-JP" altLang="en-US" smtClean="0"/>
              <a:t>2022/11/1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42D1EE4D-94B9-D1B8-30C9-D851BCE60C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5" name="ブローチ 4">
            <a:extLst>
              <a:ext uri="{FF2B5EF4-FFF2-40B4-BE49-F238E27FC236}">
                <a16:creationId xmlns:a16="http://schemas.microsoft.com/office/drawing/2014/main" id="{56696551-EE68-E149-DCE8-854897E61FB9}"/>
              </a:ext>
            </a:extLst>
          </p:cNvPr>
          <p:cNvSpPr/>
          <p:nvPr/>
        </p:nvSpPr>
        <p:spPr>
          <a:xfrm>
            <a:off x="1183342" y="2517569"/>
            <a:ext cx="6777317" cy="1298605"/>
          </a:xfrm>
          <a:prstGeom prst="plaque">
            <a:avLst/>
          </a:prstGeom>
          <a:solidFill>
            <a:srgbClr val="FCE328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54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レンチンクッキング</a:t>
            </a:r>
          </a:p>
        </p:txBody>
      </p:sp>
      <p:sp>
        <p:nvSpPr>
          <p:cNvPr id="6" name="吹き出し: 角を丸めた四角形 5">
            <a:extLst>
              <a:ext uri="{FF2B5EF4-FFF2-40B4-BE49-F238E27FC236}">
                <a16:creationId xmlns:a16="http://schemas.microsoft.com/office/drawing/2014/main" id="{1602BF39-BBF5-F80E-1F71-5B546387D026}"/>
              </a:ext>
            </a:extLst>
          </p:cNvPr>
          <p:cNvSpPr/>
          <p:nvPr/>
        </p:nvSpPr>
        <p:spPr>
          <a:xfrm>
            <a:off x="463136" y="997527"/>
            <a:ext cx="5201393" cy="773039"/>
          </a:xfrm>
          <a:prstGeom prst="wedgeRoundRectCallout">
            <a:avLst>
              <a:gd name="adj1" fmla="val 33904"/>
              <a:gd name="adj2" fmla="val 107050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毎日の料理がちょっと楽になる</a:t>
            </a: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AECED3C3-1782-604B-A820-8EB2B2B669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136" y="4630489"/>
            <a:ext cx="2800741" cy="1409897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AEE19244-B626-6E94-078A-E9032B6E0A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0125" y="3927137"/>
            <a:ext cx="1619476" cy="2429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29EA160C-7CE0-4BBB-48FD-FD688F16D2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平行四辺形 2">
            <a:extLst>
              <a:ext uri="{FF2B5EF4-FFF2-40B4-BE49-F238E27FC236}">
                <a16:creationId xmlns:a16="http://schemas.microsoft.com/office/drawing/2014/main" id="{96DE641E-7844-5073-4AE3-2B7D001359D0}"/>
              </a:ext>
            </a:extLst>
          </p:cNvPr>
          <p:cNvSpPr/>
          <p:nvPr/>
        </p:nvSpPr>
        <p:spPr>
          <a:xfrm>
            <a:off x="537882" y="430306"/>
            <a:ext cx="6314180" cy="989703"/>
          </a:xfrm>
          <a:prstGeom prst="parallelogram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bg1"/>
                </a:solidFill>
              </a:rPr>
              <a:t>食事の支度が大変</a:t>
            </a:r>
          </a:p>
        </p:txBody>
      </p:sp>
      <p:graphicFrame>
        <p:nvGraphicFramePr>
          <p:cNvPr id="6" name="グラフ 5">
            <a:extLst>
              <a:ext uri="{FF2B5EF4-FFF2-40B4-BE49-F238E27FC236}">
                <a16:creationId xmlns:a16="http://schemas.microsoft.com/office/drawing/2014/main" id="{791C00CC-6439-785A-5980-4B4E64EFB61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28132900"/>
              </p:ext>
            </p:extLst>
          </p:nvPr>
        </p:nvGraphicFramePr>
        <p:xfrm>
          <a:off x="1581025" y="1709607"/>
          <a:ext cx="5981950" cy="30781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AF678B9-B33A-4D2D-C088-3DCAC76ED2C7}"/>
              </a:ext>
            </a:extLst>
          </p:cNvPr>
          <p:cNvSpPr txBox="1"/>
          <p:nvPr/>
        </p:nvSpPr>
        <p:spPr>
          <a:xfrm>
            <a:off x="537882" y="5095016"/>
            <a:ext cx="389561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200" i="1" dirty="0"/>
              <a:t>手軽に作りたい</a:t>
            </a:r>
            <a:endParaRPr kumimoji="1" lang="en-US" altLang="ja-JP" sz="32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200" i="1" dirty="0"/>
              <a:t>あと一品増やしたい</a:t>
            </a: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B2CD786B-EDC6-2451-2DB7-8DAC78D15B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4732" y="4527296"/>
            <a:ext cx="1428949" cy="1829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平行四辺形 7">
            <a:extLst>
              <a:ext uri="{FF2B5EF4-FFF2-40B4-BE49-F238E27FC236}">
                <a16:creationId xmlns:a16="http://schemas.microsoft.com/office/drawing/2014/main" id="{C7FF1566-39C9-39A9-F47F-B192521BD941}"/>
              </a:ext>
            </a:extLst>
          </p:cNvPr>
          <p:cNvSpPr/>
          <p:nvPr/>
        </p:nvSpPr>
        <p:spPr>
          <a:xfrm>
            <a:off x="537882" y="430306"/>
            <a:ext cx="6314180" cy="989703"/>
          </a:xfrm>
          <a:prstGeom prst="parallelogram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bg1"/>
                </a:solidFill>
              </a:rPr>
              <a:t>レシピアプリをご紹介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150A7953-CC8E-1A44-D990-704DCBDA7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1108FD8-9B78-11C1-B4C6-92C443349A53}"/>
              </a:ext>
            </a:extLst>
          </p:cNvPr>
          <p:cNvSpPr txBox="1"/>
          <p:nvPr/>
        </p:nvSpPr>
        <p:spPr>
          <a:xfrm>
            <a:off x="1401902" y="1564045"/>
            <a:ext cx="63401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火を使わず</a:t>
            </a:r>
            <a:r>
              <a:rPr kumimoji="1" lang="ja-JP" altLang="en-US" sz="2400" u="sng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電子レンジだけ</a:t>
            </a:r>
            <a:r>
              <a:rPr kumimoji="1"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で作れるレシピを</a:t>
            </a:r>
            <a:endParaRPr kumimoji="1" lang="en-US" altLang="ja-JP" sz="24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kumimoji="1"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毎日お届けします</a:t>
            </a:r>
          </a:p>
        </p:txBody>
      </p:sp>
      <p:graphicFrame>
        <p:nvGraphicFramePr>
          <p:cNvPr id="6" name="表 6">
            <a:extLst>
              <a:ext uri="{FF2B5EF4-FFF2-40B4-BE49-F238E27FC236}">
                <a16:creationId xmlns:a16="http://schemas.microsoft.com/office/drawing/2014/main" id="{596282D6-0990-2407-AC86-FBF4A1E8DB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2212440"/>
              </p:ext>
            </p:extLst>
          </p:nvPr>
        </p:nvGraphicFramePr>
        <p:xfrm>
          <a:off x="1197279" y="2859359"/>
          <a:ext cx="6749442" cy="1737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03822">
                  <a:extLst>
                    <a:ext uri="{9D8B030D-6E8A-4147-A177-3AD203B41FA5}">
                      <a16:colId xmlns:a16="http://schemas.microsoft.com/office/drawing/2014/main" val="1850105205"/>
                    </a:ext>
                  </a:extLst>
                </a:gridCol>
                <a:gridCol w="4045620">
                  <a:extLst>
                    <a:ext uri="{9D8B030D-6E8A-4147-A177-3AD203B41FA5}">
                      <a16:colId xmlns:a16="http://schemas.microsoft.com/office/drawing/2014/main" val="27002669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solidFill>
                            <a:srgbClr val="FCE328"/>
                          </a:solidFill>
                        </a:rPr>
                        <a:t>手順確認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動画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71500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solidFill>
                            <a:srgbClr val="FCE328"/>
                          </a:solidFill>
                        </a:rPr>
                        <a:t>食材名からの検索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使いたい食材のレシピ</a:t>
                      </a:r>
                      <a:endParaRPr kumimoji="1" lang="en-US" altLang="ja-JP" sz="2400" dirty="0"/>
                    </a:p>
                    <a:p>
                      <a:r>
                        <a:rPr kumimoji="1" lang="ja-JP" altLang="en-US" sz="2400" dirty="0"/>
                        <a:t>手元の食材から献立を提案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99865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solidFill>
                            <a:srgbClr val="FCE328"/>
                          </a:solidFill>
                        </a:rPr>
                        <a:t>料金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無料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551105"/>
                  </a:ext>
                </a:extLst>
              </a:tr>
            </a:tbl>
          </a:graphicData>
        </a:graphic>
      </p:graphicFrame>
      <p:sp>
        <p:nvSpPr>
          <p:cNvPr id="11" name="小波 10">
            <a:extLst>
              <a:ext uri="{FF2B5EF4-FFF2-40B4-BE49-F238E27FC236}">
                <a16:creationId xmlns:a16="http://schemas.microsoft.com/office/drawing/2014/main" id="{5D37B322-7609-67D0-9C73-9829A3C60356}"/>
              </a:ext>
            </a:extLst>
          </p:cNvPr>
          <p:cNvSpPr/>
          <p:nvPr/>
        </p:nvSpPr>
        <p:spPr>
          <a:xfrm>
            <a:off x="537882" y="5222312"/>
            <a:ext cx="4896136" cy="1018887"/>
          </a:xfrm>
          <a:prstGeom prst="doubleWav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rgbClr val="00B050"/>
                </a:solidFill>
              </a:rPr>
              <a:t>ぜひダウンロードを！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576AA9E4-9476-51EE-740A-861DEDA208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3150" y="4998745"/>
            <a:ext cx="1428949" cy="1428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140</TotalTime>
  <Words>69</Words>
  <PresentationFormat>画面に合わせる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>日本情報処理検定協会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2022-09-14T02:45:11Z</dcterms:created>
  <dcterms:modified xsi:type="dcterms:W3CDTF">2022-11-01T03:28:11Z</dcterms:modified>
</cp:coreProperties>
</file>