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7F8-4315-832C-C7719FC25E4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7F8-4315-832C-C7719FC25E4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7F8-4315-832C-C7719FC25E4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7F8-4315-832C-C7719FC25E4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達成感があった</c:v>
                </c:pt>
                <c:pt idx="1">
                  <c:v>デバイスの動きが良くなった</c:v>
                </c:pt>
                <c:pt idx="2">
                  <c:v>心も整理された</c:v>
                </c:pt>
                <c:pt idx="3">
                  <c:v>その他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64</c:v>
                </c:pt>
                <c:pt idx="1">
                  <c:v>32</c:v>
                </c:pt>
                <c:pt idx="2">
                  <c:v>25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41-414E-95CA-2522F6BA709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5417335114848443"/>
          <c:y val="0.31776122568450504"/>
          <c:w val="0.44333386535576341"/>
          <c:h val="0.452118692717303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5A4043-B08B-4F97-BAED-D914B07CFBCA}" type="datetimeFigureOut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6AC3F-2733-410D-B7F6-967EAE475E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8439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357BF-DC06-4BA9-99D2-8686CBD53A16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D1D7-BE6F-4C62-A835-DB5E9AF0AE62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13179-5C7A-4C4B-B16C-71D2F5E822EE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48A6-5615-4D0E-A76F-DF53DCE873FA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9713-3CEF-4612-992F-5208149489B1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898B0-62AE-441A-8E15-DEC48FFF430F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B22D1-7341-4010-A1C7-3A4868DAC58C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8A717-5CEE-4CEB-B396-B65B1A77E4CD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79275-8465-4995-94F7-FB3A9C70A014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0243-28AC-44FF-95A8-6F171834329E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1CFD4-52DC-4B60-A761-CDD0969319E7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FEE5B-A7C1-450D-BA01-2C7E6303B933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9A60988-02FF-3AEB-8C04-FA3C5A38F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5C94055-C9D2-BAF8-F490-D8213B84C02C}"/>
              </a:ext>
            </a:extLst>
          </p:cNvPr>
          <p:cNvSpPr txBox="1"/>
          <p:nvPr/>
        </p:nvSpPr>
        <p:spPr>
          <a:xfrm>
            <a:off x="749172" y="1849492"/>
            <a:ext cx="42627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デジタル断捨離</a:t>
            </a:r>
            <a:endParaRPr kumimoji="1" lang="en-US" altLang="ja-JP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E9129A16-7D68-ECE3-535C-4B6D1866C2B8}"/>
              </a:ext>
            </a:extLst>
          </p:cNvPr>
          <p:cNvSpPr/>
          <p:nvPr/>
        </p:nvSpPr>
        <p:spPr>
          <a:xfrm>
            <a:off x="749172" y="3112919"/>
            <a:ext cx="3993359" cy="17477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800" i="1" dirty="0"/>
              <a:t>不要なデータに</a:t>
            </a:r>
            <a:endParaRPr kumimoji="1" lang="en-US" altLang="ja-JP" sz="2800" i="1" dirty="0"/>
          </a:p>
          <a:p>
            <a:r>
              <a:rPr kumimoji="1" lang="ja-JP" altLang="en-US" sz="2800" i="1"/>
              <a:t>さようなら</a:t>
            </a:r>
            <a:endParaRPr kumimoji="1" lang="ja-JP" altLang="en-US" sz="2800" i="1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1624827-DB13-28BE-A4BC-DD566D981A0D}"/>
              </a:ext>
            </a:extLst>
          </p:cNvPr>
          <p:cNvSpPr txBox="1"/>
          <p:nvPr/>
        </p:nvSpPr>
        <p:spPr>
          <a:xfrm>
            <a:off x="3218905" y="5924898"/>
            <a:ext cx="27061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>
                <a:solidFill>
                  <a:srgbClr val="00B050"/>
                </a:solidFill>
              </a:rPr>
              <a:t>ライフアドバイザー山岸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93199DF3-A706-6F99-411E-5FF2E767FA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095" y="654110"/>
            <a:ext cx="2381582" cy="2495898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28DCB359-D57D-D640-2848-D6CC0AEEAF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697" y="3337135"/>
            <a:ext cx="2857899" cy="240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7714283-1221-10F1-23EA-FE2EC22F5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97D80DA4-B380-E164-19BB-6C957357ADCB}"/>
              </a:ext>
            </a:extLst>
          </p:cNvPr>
          <p:cNvSpPr/>
          <p:nvPr/>
        </p:nvSpPr>
        <p:spPr>
          <a:xfrm>
            <a:off x="417409" y="371624"/>
            <a:ext cx="5423950" cy="1356919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0070C0"/>
                </a:solidFill>
              </a:rPr>
              <a:t>スマホの中身を見直そう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5D9D6C4-934C-C100-998D-3533CC11CBA9}"/>
              </a:ext>
            </a:extLst>
          </p:cNvPr>
          <p:cNvSpPr txBox="1"/>
          <p:nvPr/>
        </p:nvSpPr>
        <p:spPr>
          <a:xfrm>
            <a:off x="2386947" y="3788877"/>
            <a:ext cx="43701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数千件もの未読メール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１年以上使っていないアプリ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利用していないＷＥＢサービス</a:t>
            </a:r>
          </a:p>
        </p:txBody>
      </p:sp>
      <p:sp>
        <p:nvSpPr>
          <p:cNvPr id="6" name="吹き出し: 円形 5">
            <a:extLst>
              <a:ext uri="{FF2B5EF4-FFF2-40B4-BE49-F238E27FC236}">
                <a16:creationId xmlns:a16="http://schemas.microsoft.com/office/drawing/2014/main" id="{2954B843-751E-E035-367B-C0DCAE72131D}"/>
              </a:ext>
            </a:extLst>
          </p:cNvPr>
          <p:cNvSpPr/>
          <p:nvPr/>
        </p:nvSpPr>
        <p:spPr>
          <a:xfrm>
            <a:off x="417409" y="2057674"/>
            <a:ext cx="4245829" cy="1356919"/>
          </a:xfrm>
          <a:prstGeom prst="wedgeEllipseCallout">
            <a:avLst>
              <a:gd name="adj1" fmla="val 70976"/>
              <a:gd name="adj2" fmla="val -10794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身に覚えは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ありませんか？</a:t>
            </a:r>
          </a:p>
        </p:txBody>
      </p:sp>
      <p:sp>
        <p:nvSpPr>
          <p:cNvPr id="7" name="八角形 6">
            <a:extLst>
              <a:ext uri="{FF2B5EF4-FFF2-40B4-BE49-F238E27FC236}">
                <a16:creationId xmlns:a16="http://schemas.microsoft.com/office/drawing/2014/main" id="{227208F1-98E8-0697-C06E-CE3CE275118F}"/>
              </a:ext>
            </a:extLst>
          </p:cNvPr>
          <p:cNvSpPr/>
          <p:nvPr/>
        </p:nvSpPr>
        <p:spPr>
          <a:xfrm>
            <a:off x="1564859" y="5474927"/>
            <a:ext cx="6014283" cy="866573"/>
          </a:xfrm>
          <a:prstGeom prst="octagon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無意識</a:t>
            </a:r>
            <a:r>
              <a:rPr kumimoji="1" lang="ja-JP" altLang="en-US" sz="2800" dirty="0"/>
              <a:t>のうちにデータが蓄積</a:t>
            </a:r>
            <a:endParaRPr kumimoji="1" lang="en-US" altLang="ja-JP" sz="2800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B18CA30F-C98F-1559-76B1-B67CBA1A67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166" y="1531137"/>
            <a:ext cx="2000529" cy="225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クロール: 横 7">
            <a:extLst>
              <a:ext uri="{FF2B5EF4-FFF2-40B4-BE49-F238E27FC236}">
                <a16:creationId xmlns:a16="http://schemas.microsoft.com/office/drawing/2014/main" id="{6496216A-EF38-470D-7337-B3FB71013901}"/>
              </a:ext>
            </a:extLst>
          </p:cNvPr>
          <p:cNvSpPr/>
          <p:nvPr/>
        </p:nvSpPr>
        <p:spPr>
          <a:xfrm>
            <a:off x="417409" y="371624"/>
            <a:ext cx="5423950" cy="1356919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0070C0"/>
                </a:solidFill>
              </a:rPr>
              <a:t>講座のご案内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82D0D73-944B-E2E8-34E5-AB3A08ABB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E3B7E9E8-BAF8-5A52-3BFF-60C311C82E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1682197"/>
              </p:ext>
            </p:extLst>
          </p:nvPr>
        </p:nvGraphicFramePr>
        <p:xfrm>
          <a:off x="2112985" y="1760729"/>
          <a:ext cx="5749446" cy="2509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表 9">
            <a:extLst>
              <a:ext uri="{FF2B5EF4-FFF2-40B4-BE49-F238E27FC236}">
                <a16:creationId xmlns:a16="http://schemas.microsoft.com/office/drawing/2014/main" id="{B35F2753-B175-515D-43D6-6B5E5E0C2F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636485"/>
              </p:ext>
            </p:extLst>
          </p:nvPr>
        </p:nvGraphicFramePr>
        <p:xfrm>
          <a:off x="417409" y="4542380"/>
          <a:ext cx="4710546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3277">
                  <a:extLst>
                    <a:ext uri="{9D8B030D-6E8A-4147-A177-3AD203B41FA5}">
                      <a16:colId xmlns:a16="http://schemas.microsoft.com/office/drawing/2014/main" val="2175448668"/>
                    </a:ext>
                  </a:extLst>
                </a:gridCol>
                <a:gridCol w="2907269">
                  <a:extLst>
                    <a:ext uri="{9D8B030D-6E8A-4147-A177-3AD203B41FA5}">
                      <a16:colId xmlns:a16="http://schemas.microsoft.com/office/drawing/2014/main" val="4259619494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/>
                        <a:t>講座日程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8145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８月５日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2800" dirty="0"/>
                        <a:t>１３時～１５時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7106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９月３日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7112189"/>
                  </a:ext>
                </a:extLst>
              </a:tr>
            </a:tbl>
          </a:graphicData>
        </a:graphic>
      </p:graphicFrame>
      <p:sp>
        <p:nvSpPr>
          <p:cNvPr id="10" name="吹き出し: 右矢印 9">
            <a:extLst>
              <a:ext uri="{FF2B5EF4-FFF2-40B4-BE49-F238E27FC236}">
                <a16:creationId xmlns:a16="http://schemas.microsoft.com/office/drawing/2014/main" id="{574865A3-97A2-ADB2-ADF8-64183CA098BF}"/>
              </a:ext>
            </a:extLst>
          </p:cNvPr>
          <p:cNvSpPr/>
          <p:nvPr/>
        </p:nvSpPr>
        <p:spPr>
          <a:xfrm>
            <a:off x="417409" y="1968235"/>
            <a:ext cx="1530144" cy="2030389"/>
          </a:xfrm>
          <a:prstGeom prst="rightArrow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4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受講者の声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856F29D-45DE-5ED7-2CB7-00FB7886B3A4}"/>
              </a:ext>
            </a:extLst>
          </p:cNvPr>
          <p:cNvSpPr txBox="1"/>
          <p:nvPr/>
        </p:nvSpPr>
        <p:spPr>
          <a:xfrm>
            <a:off x="5592498" y="4887349"/>
            <a:ext cx="30075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rgbClr val="7030A0"/>
                </a:solidFill>
              </a:rPr>
              <a:t>参加費無料！</a:t>
            </a:r>
            <a:endParaRPr kumimoji="1" lang="en-US" altLang="ja-JP" sz="2000" dirty="0">
              <a:solidFill>
                <a:srgbClr val="7030A0"/>
              </a:solidFill>
            </a:endParaRPr>
          </a:p>
          <a:p>
            <a:r>
              <a:rPr kumimoji="1" lang="ja-JP" altLang="en-US" sz="2000" dirty="0">
                <a:solidFill>
                  <a:srgbClr val="7030A0"/>
                </a:solidFill>
              </a:rPr>
              <a:t>お気軽にご受講ください！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195</TotalTime>
  <Words>72</Words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2022-09-15T07:40:35Z</dcterms:created>
  <dcterms:modified xsi:type="dcterms:W3CDTF">2022-11-25T00:40:36Z</dcterms:modified>
</cp:coreProperties>
</file>