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dirty="0"/>
              <a:t>輸出量</a:t>
            </a:r>
            <a:r>
              <a:rPr lang="ja-JP" dirty="0"/>
              <a:t>の推移</a:t>
            </a:r>
            <a:endParaRPr lang="zh-TW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輸出量（ｔ）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2014年</c:v>
                </c:pt>
                <c:pt idx="1">
                  <c:v>2016年</c:v>
                </c:pt>
                <c:pt idx="2">
                  <c:v>2018年</c:v>
                </c:pt>
                <c:pt idx="3">
                  <c:v>2020年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3516</c:v>
                </c:pt>
                <c:pt idx="1">
                  <c:v>4108</c:v>
                </c:pt>
                <c:pt idx="2">
                  <c:v>5102</c:v>
                </c:pt>
                <c:pt idx="3">
                  <c:v>5274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5-44C5-82A1-5B3E46ADB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687711"/>
        <c:axId val="866683551"/>
      </c:barChart>
      <c:catAx>
        <c:axId val="866687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66683551"/>
        <c:crosses val="autoZero"/>
        <c:auto val="1"/>
        <c:lblAlgn val="ctr"/>
        <c:lblOffset val="100"/>
        <c:noMultiLvlLbl val="0"/>
      </c:catAx>
      <c:valAx>
        <c:axId val="866683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666877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25B79-497E-47AA-8F1E-A15D847E12E3}" type="datetimeFigureOut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D9C3D-DE87-4010-9F21-70DCC0CCCD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806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4AB6-C921-47CD-8FE4-95898F5F067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4ED9-1C14-4588-9763-97D74231EE1E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17331-66E2-4F2A-84DE-335FB58CA916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4803-490A-412F-9E6B-A88AAC724E81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3990-DF26-49DB-A63A-432CBF0C8183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8F4B-E90D-46E8-8C2A-FAAA32D56078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53B1-C72E-4A9B-8B17-0648F74D3A44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CBEBE-8DBB-449E-BB4B-89C56B512E20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E74AC-302A-4C74-BB51-D6DF0E15541D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C7F9-2930-49BD-8635-054ADCF2814E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88F3-9575-4D90-A856-C85C6D8ACE1F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E7C5D-7783-4A58-8773-01ADD95E964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72D6185-BB0E-F266-777C-71DC0937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906AFEA-AAC5-A3E2-C8EA-F5DE4DBCDA35}"/>
              </a:ext>
            </a:extLst>
          </p:cNvPr>
          <p:cNvSpPr txBox="1"/>
          <p:nvPr/>
        </p:nvSpPr>
        <p:spPr>
          <a:xfrm>
            <a:off x="3782712" y="3203002"/>
            <a:ext cx="47259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solidFill>
                  <a:srgbClr val="006F3D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緑茶パワー</a:t>
            </a:r>
            <a:r>
              <a:rPr kumimoji="1" lang="ja-JP" altLang="en-US" sz="6000" dirty="0"/>
              <a:t>で</a:t>
            </a:r>
            <a:endParaRPr kumimoji="1" lang="en-US" altLang="ja-JP" sz="6000" dirty="0"/>
          </a:p>
          <a:p>
            <a:r>
              <a:rPr kumimoji="1" lang="ja-JP" altLang="en-US" sz="6000" dirty="0"/>
              <a:t>健康ライフ</a:t>
            </a:r>
          </a:p>
        </p:txBody>
      </p:sp>
      <p:sp>
        <p:nvSpPr>
          <p:cNvPr id="6" name="爆発: 8 pt 5">
            <a:extLst>
              <a:ext uri="{FF2B5EF4-FFF2-40B4-BE49-F238E27FC236}">
                <a16:creationId xmlns:a16="http://schemas.microsoft.com/office/drawing/2014/main" id="{A0A4D0E5-33AC-667D-7D30-FE191FE7D0A2}"/>
              </a:ext>
            </a:extLst>
          </p:cNvPr>
          <p:cNvSpPr/>
          <p:nvPr/>
        </p:nvSpPr>
        <p:spPr>
          <a:xfrm>
            <a:off x="375057" y="1042332"/>
            <a:ext cx="3668437" cy="1298196"/>
          </a:xfrm>
          <a:prstGeom prst="irregularSeal1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カテキンパワー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74DFC08-6EBA-99CE-03E3-2ABD781D5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70" y="2726412"/>
            <a:ext cx="1867161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39DAD95-252A-9D28-DFCC-ED9B2C692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ブローチ 2">
            <a:extLst>
              <a:ext uri="{FF2B5EF4-FFF2-40B4-BE49-F238E27FC236}">
                <a16:creationId xmlns:a16="http://schemas.microsoft.com/office/drawing/2014/main" id="{D812B97B-3B55-4423-A8D0-10EF18EE7917}"/>
              </a:ext>
            </a:extLst>
          </p:cNvPr>
          <p:cNvSpPr/>
          <p:nvPr/>
        </p:nvSpPr>
        <p:spPr>
          <a:xfrm>
            <a:off x="1304544" y="486561"/>
            <a:ext cx="6534912" cy="822122"/>
          </a:xfrm>
          <a:prstGeom prst="plaqu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緑茶は世界からも注目！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F5D5B702-B1D7-B4E9-FBAB-7DA1CD90A1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5404503"/>
              </p:ext>
            </p:extLst>
          </p:nvPr>
        </p:nvGraphicFramePr>
        <p:xfrm>
          <a:off x="534099" y="1682227"/>
          <a:ext cx="4407016" cy="2609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BB806EE0-53F4-BD30-34E7-AA7781C53ACC}"/>
              </a:ext>
            </a:extLst>
          </p:cNvPr>
          <p:cNvSpPr/>
          <p:nvPr/>
        </p:nvSpPr>
        <p:spPr>
          <a:xfrm>
            <a:off x="963627" y="4714613"/>
            <a:ext cx="7216747" cy="1599199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無糖緑茶の人気が上昇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心身を良好な状態に保つ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飲み物として注目</a:t>
            </a:r>
          </a:p>
        </p:txBody>
      </p:sp>
      <p:sp>
        <p:nvSpPr>
          <p:cNvPr id="8" name="四角形: 角度付き 7">
            <a:extLst>
              <a:ext uri="{FF2B5EF4-FFF2-40B4-BE49-F238E27FC236}">
                <a16:creationId xmlns:a16="http://schemas.microsoft.com/office/drawing/2014/main" id="{AC4EA8F7-A58A-A100-653D-51502D4B236A}"/>
              </a:ext>
            </a:extLst>
          </p:cNvPr>
          <p:cNvSpPr/>
          <p:nvPr/>
        </p:nvSpPr>
        <p:spPr>
          <a:xfrm>
            <a:off x="5294878" y="1731711"/>
            <a:ext cx="3133344" cy="822122"/>
          </a:xfrm>
          <a:prstGeom prst="beve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accent2">
                    <a:lumMod val="75000"/>
                  </a:schemeClr>
                </a:solidFill>
              </a:rPr>
              <a:t>主な輸出国：アメリカ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16DD522-41FC-D676-D98F-141B02546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075" y="2761508"/>
            <a:ext cx="1428949" cy="159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ブローチ 9">
            <a:extLst>
              <a:ext uri="{FF2B5EF4-FFF2-40B4-BE49-F238E27FC236}">
                <a16:creationId xmlns:a16="http://schemas.microsoft.com/office/drawing/2014/main" id="{C8F67919-AFF6-854B-D1ED-50931A5EE2DA}"/>
              </a:ext>
            </a:extLst>
          </p:cNvPr>
          <p:cNvSpPr/>
          <p:nvPr/>
        </p:nvSpPr>
        <p:spPr>
          <a:xfrm>
            <a:off x="1304544" y="486561"/>
            <a:ext cx="6534912" cy="822122"/>
          </a:xfrm>
          <a:prstGeom prst="plaqu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緑茶の健康効果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8C0545D-9CC5-7DA5-A602-8D657A1D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B44397D-EDFF-FB45-9DD0-76F586DE9B0B}"/>
              </a:ext>
            </a:extLst>
          </p:cNvPr>
          <p:cNvSpPr txBox="1"/>
          <p:nvPr/>
        </p:nvSpPr>
        <p:spPr>
          <a:xfrm>
            <a:off x="4303854" y="1663036"/>
            <a:ext cx="17235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カテキン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カフェイン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ビタミンＣ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テアニン</a:t>
            </a:r>
            <a:endParaRPr kumimoji="1" lang="en-US" altLang="ja-JP" sz="2400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947E7F39-83F9-4E5E-5D39-C8374CCD7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564161"/>
              </p:ext>
            </p:extLst>
          </p:nvPr>
        </p:nvGraphicFramePr>
        <p:xfrm>
          <a:off x="1524000" y="353240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8656">
                  <a:extLst>
                    <a:ext uri="{9D8B030D-6E8A-4147-A177-3AD203B41FA5}">
                      <a16:colId xmlns:a16="http://schemas.microsoft.com/office/drawing/2014/main" val="2684435195"/>
                    </a:ext>
                  </a:extLst>
                </a:gridCol>
                <a:gridCol w="4657344">
                  <a:extLst>
                    <a:ext uri="{9D8B030D-6E8A-4147-A177-3AD203B41FA5}">
                      <a16:colId xmlns:a16="http://schemas.microsoft.com/office/drawing/2014/main" val="2180688845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dirty="0"/>
                        <a:t>カテキン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抗酸化作用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166204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抗菌作用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1524074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血糖・コレステロールの上昇抑制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63334"/>
                  </a:ext>
                </a:extLst>
              </a:tr>
            </a:tbl>
          </a:graphicData>
        </a:graphic>
      </p:graphicFrame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E2C86657-780C-A43C-D42E-96C2FCCE3C47}"/>
              </a:ext>
            </a:extLst>
          </p:cNvPr>
          <p:cNvSpPr/>
          <p:nvPr/>
        </p:nvSpPr>
        <p:spPr>
          <a:xfrm>
            <a:off x="630203" y="1886884"/>
            <a:ext cx="3348170" cy="1097280"/>
          </a:xfrm>
          <a:prstGeom prst="homePlat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FF0000"/>
                </a:solidFill>
              </a:rPr>
              <a:t>代表的な有効成分</a:t>
            </a:r>
          </a:p>
        </p:txBody>
      </p:sp>
      <p:sp>
        <p:nvSpPr>
          <p:cNvPr id="9" name="スクロール: 横 8">
            <a:extLst>
              <a:ext uri="{FF2B5EF4-FFF2-40B4-BE49-F238E27FC236}">
                <a16:creationId xmlns:a16="http://schemas.microsoft.com/office/drawing/2014/main" id="{3C0DB727-1C9F-0E4B-6FA5-E5B2A18972A6}"/>
              </a:ext>
            </a:extLst>
          </p:cNvPr>
          <p:cNvSpPr/>
          <p:nvPr/>
        </p:nvSpPr>
        <p:spPr>
          <a:xfrm>
            <a:off x="1956122" y="5274159"/>
            <a:ext cx="5231756" cy="1097280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毎日飲んで健康に！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270</TotalTime>
  <Words>75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2022-09-14T08:32:52Z</dcterms:created>
  <dcterms:modified xsi:type="dcterms:W3CDTF">2022-11-01T07:27:47Z</dcterms:modified>
</cp:coreProperties>
</file>