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FF"/>
    <a:srgbClr val="FF33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77" d="100"/>
          <a:sy n="77" d="100"/>
        </p:scale>
        <p:origin x="102" y="9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545B25-41FF-4B85-BE88-580549DC4786}" type="datetimeFigureOut">
              <a:rPr kumimoji="1" lang="ja-JP" altLang="en-US" smtClean="0"/>
              <a:t>2021/10/15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9C9BCACD-04C0-4FDC-967D-E4843D5149B8}"/>
              </a:ext>
            </a:extLst>
          </p:cNvPr>
          <p:cNvSpPr/>
          <p:nvPr/>
        </p:nvSpPr>
        <p:spPr>
          <a:xfrm>
            <a:off x="693385" y="1175941"/>
            <a:ext cx="7757230" cy="2107932"/>
          </a:xfrm>
          <a:prstGeom prst="rect">
            <a:avLst/>
          </a:prstGeom>
          <a:solidFill>
            <a:srgbClr val="FF66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熱中症を予防しよう</a:t>
            </a:r>
          </a:p>
        </p:txBody>
      </p:sp>
      <p:sp>
        <p:nvSpPr>
          <p:cNvPr id="4" name="ひし形 3">
            <a:extLst>
              <a:ext uri="{FF2B5EF4-FFF2-40B4-BE49-F238E27FC236}">
                <a16:creationId xmlns:a16="http://schemas.microsoft.com/office/drawing/2014/main" id="{0E034A31-591A-4E02-8058-D23B35EDA29C}"/>
              </a:ext>
            </a:extLst>
          </p:cNvPr>
          <p:cNvSpPr/>
          <p:nvPr/>
        </p:nvSpPr>
        <p:spPr>
          <a:xfrm>
            <a:off x="693385" y="3978984"/>
            <a:ext cx="2656102" cy="1931671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rgbClr val="FF0000"/>
                </a:solidFill>
              </a:rPr>
              <a:t>暑さで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D9A09B1-6548-49F9-818A-BA597A1D890E}"/>
              </a:ext>
            </a:extLst>
          </p:cNvPr>
          <p:cNvSpPr txBox="1"/>
          <p:nvPr/>
        </p:nvSpPr>
        <p:spPr>
          <a:xfrm>
            <a:off x="3343341" y="4590877"/>
            <a:ext cx="54040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体温調節機能が乱れる</a:t>
            </a:r>
            <a:endParaRPr kumimoji="1" lang="en-US" altLang="ja-JP" sz="20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0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体内の水分や塩分などのバランスが崩れる</a:t>
            </a:r>
          </a:p>
        </p:txBody>
      </p:sp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八角形 3">
            <a:extLst>
              <a:ext uri="{FF2B5EF4-FFF2-40B4-BE49-F238E27FC236}">
                <a16:creationId xmlns:a16="http://schemas.microsoft.com/office/drawing/2014/main" id="{80DCEB70-68B1-4870-9F57-93A68EDF2528}"/>
              </a:ext>
            </a:extLst>
          </p:cNvPr>
          <p:cNvSpPr/>
          <p:nvPr/>
        </p:nvSpPr>
        <p:spPr>
          <a:xfrm>
            <a:off x="1314162" y="1453320"/>
            <a:ext cx="6515676" cy="1440441"/>
          </a:xfrm>
          <a:prstGeom prst="octagon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latin typeface="+mn-ea"/>
              </a:rPr>
              <a:t>入浴の前と後</a:t>
            </a:r>
          </a:p>
        </p:txBody>
      </p:sp>
      <p:sp>
        <p:nvSpPr>
          <p:cNvPr id="5" name="八角形 4">
            <a:extLst>
              <a:ext uri="{FF2B5EF4-FFF2-40B4-BE49-F238E27FC236}">
                <a16:creationId xmlns:a16="http://schemas.microsoft.com/office/drawing/2014/main" id="{23A2A5CA-D94B-4C9D-ABEB-908779DD7C40}"/>
              </a:ext>
            </a:extLst>
          </p:cNvPr>
          <p:cNvSpPr/>
          <p:nvPr/>
        </p:nvSpPr>
        <p:spPr>
          <a:xfrm>
            <a:off x="1314162" y="3159079"/>
            <a:ext cx="6515676" cy="1440441"/>
          </a:xfrm>
          <a:prstGeom prst="octag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latin typeface="+mn-ea"/>
              </a:rPr>
              <a:t>就寝前・起床時</a:t>
            </a:r>
          </a:p>
        </p:txBody>
      </p:sp>
      <p:sp>
        <p:nvSpPr>
          <p:cNvPr id="6" name="八角形 5">
            <a:extLst>
              <a:ext uri="{FF2B5EF4-FFF2-40B4-BE49-F238E27FC236}">
                <a16:creationId xmlns:a16="http://schemas.microsoft.com/office/drawing/2014/main" id="{C8489D47-6BB0-4B5D-AFA5-FE1F474446BF}"/>
              </a:ext>
            </a:extLst>
          </p:cNvPr>
          <p:cNvSpPr/>
          <p:nvPr/>
        </p:nvSpPr>
        <p:spPr>
          <a:xfrm>
            <a:off x="1314162" y="4864837"/>
            <a:ext cx="6515676" cy="1440441"/>
          </a:xfrm>
          <a:prstGeom prst="octagon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latin typeface="+mn-ea"/>
              </a:rPr>
              <a:t>のどが渇いていなくても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5B80694-3A4B-4070-A43C-77BBEF6802DC}"/>
              </a:ext>
            </a:extLst>
          </p:cNvPr>
          <p:cNvSpPr txBox="1"/>
          <p:nvPr/>
        </p:nvSpPr>
        <p:spPr>
          <a:xfrm>
            <a:off x="449717" y="387626"/>
            <a:ext cx="82445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室内でも</a:t>
            </a:r>
            <a:r>
              <a:rPr kumimoji="1" lang="ja-JP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小まめ</a:t>
            </a:r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に水分補給をしよう！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81</TotalTime>
  <Words>48</Words>
  <Application>Microsoft Office PowerPoint</Application>
  <PresentationFormat>画面に合わせる (4:3)</PresentationFormat>
  <Paragraphs>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ＭＳ 明朝</vt:lpstr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13</cp:revision>
  <dcterms:created xsi:type="dcterms:W3CDTF">2021-07-04T04:55:52Z</dcterms:created>
  <dcterms:modified xsi:type="dcterms:W3CDTF">2021-10-15T07:13:36Z</dcterms:modified>
</cp:coreProperties>
</file>