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1E0FF"/>
    <a:srgbClr val="99CCFF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1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B5D3D8-2038-43CF-93C7-5ADD1875D5F5}" type="datetimeFigureOut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3788DF-03DF-4167-B116-86476BFEBAA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33566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500AC-879D-4B0D-9F44-D5E5E75AAB3F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D82F6-2FB4-48B0-AD97-091DAF5AA36B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1E59C-295D-4A63-A429-91720BE8AFF1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5F226-457C-46BF-9E6A-B493B32F0332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CBD1A-2AC4-4CDC-9156-5F0AD0BC0629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CF63B-9889-4127-9CAD-A2307096DDA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8FE19F-01AC-4D47-A145-0A246850558B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6BA79-9A3B-4D18-A08C-FA5AC968B208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46EB48-8943-4AD9-B6D0-E112F689B57C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9A60C-7E03-4271-8538-03ADCEAE1FD8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E5F2E6-8B60-4722-831D-DDF5625F7222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1E0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/>
              <a:t>マスター テキストの書式設定</a:t>
            </a:r>
          </a:p>
          <a:p>
            <a:pPr lvl="1"/>
            <a:r>
              <a:rPr lang="ja-JP" altLang="en-US" dirty="0"/>
              <a:t>第 </a:t>
            </a:r>
            <a:r>
              <a:rPr lang="en-US" altLang="ja-JP" dirty="0"/>
              <a:t>2 </a:t>
            </a:r>
            <a:r>
              <a:rPr lang="ja-JP" altLang="en-US" dirty="0"/>
              <a:t>レベル</a:t>
            </a:r>
          </a:p>
          <a:p>
            <a:pPr lvl="2"/>
            <a:r>
              <a:rPr lang="ja-JP" altLang="en-US" dirty="0"/>
              <a:t>第 </a:t>
            </a:r>
            <a:r>
              <a:rPr lang="en-US" altLang="ja-JP" dirty="0"/>
              <a:t>3 </a:t>
            </a:r>
            <a:r>
              <a:rPr lang="ja-JP" altLang="en-US" dirty="0"/>
              <a:t>レベル</a:t>
            </a:r>
          </a:p>
          <a:p>
            <a:pPr lvl="3"/>
            <a:r>
              <a:rPr lang="ja-JP" altLang="en-US" dirty="0"/>
              <a:t>第 </a:t>
            </a:r>
            <a:r>
              <a:rPr lang="en-US" altLang="ja-JP" dirty="0"/>
              <a:t>4 </a:t>
            </a:r>
            <a:r>
              <a:rPr lang="ja-JP" altLang="en-US" dirty="0"/>
              <a:t>レベル</a:t>
            </a:r>
          </a:p>
          <a:p>
            <a:pPr lvl="4"/>
            <a:r>
              <a:rPr lang="ja-JP" altLang="en-US" dirty="0"/>
              <a:t>第 </a:t>
            </a:r>
            <a:r>
              <a:rPr lang="en-US" altLang="ja-JP" dirty="0"/>
              <a:t>5 </a:t>
            </a:r>
            <a:r>
              <a:rPr lang="ja-JP" altLang="en-US" dirty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D9ED23-3AB3-4E93-A881-D9305DC946B7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1DFBB51-EF29-446B-BD96-3B8C0D99D1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4" name="四角形: 角度付き 3">
            <a:extLst>
              <a:ext uri="{FF2B5EF4-FFF2-40B4-BE49-F238E27FC236}">
                <a16:creationId xmlns:a16="http://schemas.microsoft.com/office/drawing/2014/main" id="{538BFB52-DC60-4D87-B16B-C787D21B30FF}"/>
              </a:ext>
            </a:extLst>
          </p:cNvPr>
          <p:cNvSpPr/>
          <p:nvPr/>
        </p:nvSpPr>
        <p:spPr>
          <a:xfrm>
            <a:off x="1346966" y="725213"/>
            <a:ext cx="6450068" cy="2413380"/>
          </a:xfrm>
          <a:prstGeom prst="bevel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rgbClr val="99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一斉草刈り</a:t>
            </a:r>
            <a:r>
              <a:rPr kumimoji="1" lang="ja-JP" alt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のお知らせ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endParaRPr lang="en-US" altLang="ja-JP" dirty="0"/>
          </a:p>
          <a:p>
            <a:pPr algn="ctr"/>
            <a:r>
              <a:rPr lang="ja-JP" altLang="en-US" sz="2400" dirty="0"/>
              <a:t>岸谷町</a:t>
            </a:r>
            <a:endParaRPr lang="en-US" altLang="ja-JP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4870D04-B0C5-4AD9-8AC1-3A97CF515279}"/>
              </a:ext>
            </a:extLst>
          </p:cNvPr>
          <p:cNvSpPr txBox="1"/>
          <p:nvPr/>
        </p:nvSpPr>
        <p:spPr>
          <a:xfrm>
            <a:off x="3710226" y="5932024"/>
            <a:ext cx="1723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農村振興課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A1BA882-78FF-4628-9E1C-A1FD0BBA97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3305857"/>
            <a:ext cx="5715000" cy="2533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E20F7F88-99F4-4340-A64D-D1B3FC3A5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矢印: 五方向 3">
            <a:extLst>
              <a:ext uri="{FF2B5EF4-FFF2-40B4-BE49-F238E27FC236}">
                <a16:creationId xmlns:a16="http://schemas.microsoft.com/office/drawing/2014/main" id="{98DFC163-C728-49F4-91AE-9BEF834C739E}"/>
              </a:ext>
            </a:extLst>
          </p:cNvPr>
          <p:cNvSpPr/>
          <p:nvPr/>
        </p:nvSpPr>
        <p:spPr>
          <a:xfrm>
            <a:off x="620110" y="1456072"/>
            <a:ext cx="2508984" cy="1569660"/>
          </a:xfrm>
          <a:prstGeom prst="homePlate">
            <a:avLst>
              <a:gd name="adj" fmla="val 46947"/>
            </a:avLst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被害</a:t>
            </a:r>
          </a:p>
        </p:txBody>
      </p:sp>
      <p:sp>
        <p:nvSpPr>
          <p:cNvPr id="6" name="吹き出し: 角を丸めた四角形 5">
            <a:extLst>
              <a:ext uri="{FF2B5EF4-FFF2-40B4-BE49-F238E27FC236}">
                <a16:creationId xmlns:a16="http://schemas.microsoft.com/office/drawing/2014/main" id="{FB2D070D-4FE5-4DA0-ACCA-7E51EB42FFF9}"/>
              </a:ext>
            </a:extLst>
          </p:cNvPr>
          <p:cNvSpPr/>
          <p:nvPr/>
        </p:nvSpPr>
        <p:spPr>
          <a:xfrm>
            <a:off x="3685212" y="3989592"/>
            <a:ext cx="4799178" cy="1229710"/>
          </a:xfrm>
          <a:prstGeom prst="wedgeRoundRectCallout">
            <a:avLst>
              <a:gd name="adj1" fmla="val -60025"/>
              <a:gd name="adj2" fmla="val -10847"/>
              <a:gd name="adj3" fmla="val 16667"/>
            </a:avLst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/>
                </a:solidFill>
              </a:rPr>
              <a:t>隣の農地の草がぼうぼうで大変！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804C44D-6CAC-4568-AA9A-F74613788537}"/>
              </a:ext>
            </a:extLst>
          </p:cNvPr>
          <p:cNvSpPr txBox="1"/>
          <p:nvPr/>
        </p:nvSpPr>
        <p:spPr>
          <a:xfrm>
            <a:off x="620110" y="302917"/>
            <a:ext cx="61302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dirty="0">
                <a:solidFill>
                  <a:srgbClr val="993300"/>
                </a:solidFill>
              </a:rPr>
              <a:t>荒廃した農地で雑草が繁茂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B0DABBA-81A1-415E-AE17-B0E6DB86E92A}"/>
              </a:ext>
            </a:extLst>
          </p:cNvPr>
          <p:cNvSpPr txBox="1"/>
          <p:nvPr/>
        </p:nvSpPr>
        <p:spPr>
          <a:xfrm>
            <a:off x="3322427" y="1456072"/>
            <a:ext cx="35509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花粉や種の飛散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病害虫の発生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不法投棄や事故の誘発</a:t>
            </a:r>
            <a:endParaRPr kumimoji="1" lang="en-US" altLang="ja-JP" sz="2400" i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400" i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火事の危険性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97E6BE1F-FD5B-459B-AE23-E2021C7CE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3153998"/>
            <a:ext cx="2381582" cy="3343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46B7B74B-16EC-4E46-8332-C0C4742778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CD7606B-85C2-4628-BD68-BB833B0DA4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178858"/>
              </p:ext>
            </p:extLst>
          </p:nvPr>
        </p:nvGraphicFramePr>
        <p:xfrm>
          <a:off x="655483" y="1599046"/>
          <a:ext cx="7294718" cy="1158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0657">
                  <a:extLst>
                    <a:ext uri="{9D8B030D-6E8A-4147-A177-3AD203B41FA5}">
                      <a16:colId xmlns:a16="http://schemas.microsoft.com/office/drawing/2014/main" val="3847014908"/>
                    </a:ext>
                  </a:extLst>
                </a:gridCol>
                <a:gridCol w="6064061">
                  <a:extLst>
                    <a:ext uri="{9D8B030D-6E8A-4147-A177-3AD203B41FA5}">
                      <a16:colId xmlns:a16="http://schemas.microsoft.com/office/drawing/2014/main" val="235057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00B05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期間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９月９日（金）～２２日（木）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305596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rgbClr val="00B050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対象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耕作放棄地や山ぎわ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27460"/>
                  </a:ext>
                </a:extLst>
              </a:tr>
            </a:tbl>
          </a:graphicData>
        </a:graphic>
      </p:graphicFrame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660BD699-B0E9-422C-BD16-97C6E25ADB0F}"/>
              </a:ext>
            </a:extLst>
          </p:cNvPr>
          <p:cNvSpPr/>
          <p:nvPr/>
        </p:nvSpPr>
        <p:spPr>
          <a:xfrm>
            <a:off x="3687023" y="3436696"/>
            <a:ext cx="4828327" cy="2362199"/>
          </a:xfrm>
          <a:prstGeom prst="foldedCorner">
            <a:avLst/>
          </a:prstGeom>
          <a:solidFill>
            <a:srgbClr val="92D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u="sng" dirty="0"/>
              <a:t>お問い合わせ先</a:t>
            </a:r>
            <a:endParaRPr kumimoji="1" lang="en-US" altLang="ja-JP" sz="2400" u="sng" dirty="0"/>
          </a:p>
          <a:p>
            <a:pPr algn="ctr"/>
            <a:endParaRPr lang="en-US" altLang="ja-JP" dirty="0"/>
          </a:p>
          <a:p>
            <a:pPr algn="ctr"/>
            <a:r>
              <a:rPr kumimoji="1" lang="ja-JP" altLang="en-US" sz="2400" dirty="0"/>
              <a:t>０２８－９３３－８６９８</a:t>
            </a:r>
            <a:endParaRPr kumimoji="1" lang="en-US" altLang="ja-JP" sz="24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EF65E2-E2AD-4C08-8A72-7BD26A1C155C}"/>
              </a:ext>
            </a:extLst>
          </p:cNvPr>
          <p:cNvSpPr txBox="1"/>
          <p:nvPr/>
        </p:nvSpPr>
        <p:spPr>
          <a:xfrm>
            <a:off x="655482" y="294478"/>
            <a:ext cx="36263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4000" dirty="0">
                <a:solidFill>
                  <a:srgbClr val="993300"/>
                </a:solidFill>
              </a:rPr>
              <a:t>一斉草刈りの日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EADC29C-F3DE-4571-89A8-2FFFBB4E8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879241"/>
            <a:ext cx="2381582" cy="347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117</TotalTime>
  <Words>72</Words>
  <Application>Microsoft Office PowerPoint</Application>
  <PresentationFormat>画面に合わせる (4:3)</PresentationFormat>
  <Paragraphs>23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16</cp:revision>
  <dcterms:created xsi:type="dcterms:W3CDTF">2021-07-05T01:52:59Z</dcterms:created>
  <dcterms:modified xsi:type="dcterms:W3CDTF">2021-10-26T01:51:25Z</dcterms:modified>
</cp:coreProperties>
</file>