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"/>
  </p:notes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CC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00" autoAdjust="0"/>
    <p:restoredTop sz="94660"/>
  </p:normalViewPr>
  <p:slideViewPr>
    <p:cSldViewPr snapToGrid="0">
      <p:cViewPr varScale="1">
        <p:scale>
          <a:sx n="75" d="100"/>
          <a:sy n="75" d="100"/>
        </p:scale>
        <p:origin x="78" y="9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50BADE4-46BE-4FC6-A75E-CD20F424FEB3}" type="datetimeFigureOut">
              <a:rPr kumimoji="1" lang="ja-JP" altLang="en-US" smtClean="0"/>
              <a:t>2021/10/26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FB063E3-8016-4D1E-AF08-56546FE670C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750718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3BAFD4-CCBA-4C11-9836-6575AF5D6727}" type="datetime1">
              <a:rPr kumimoji="1" lang="ja-JP" altLang="en-US" smtClean="0"/>
              <a:t>2021/10/26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264012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75C70C-2EDC-425A-8607-9E708466820E}" type="datetime1">
              <a:rPr kumimoji="1" lang="ja-JP" altLang="en-US" smtClean="0"/>
              <a:t>2021/10/26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009914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EAC782-9050-4DBC-96F6-7AA42522C970}" type="datetime1">
              <a:rPr kumimoji="1" lang="ja-JP" altLang="en-US" smtClean="0"/>
              <a:t>2021/10/26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957513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F114B-82A8-4888-A009-FFF6317FDA38}" type="datetime1">
              <a:rPr kumimoji="1" lang="ja-JP" altLang="en-US" smtClean="0"/>
              <a:t>2021/10/26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527144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38B2F5-1CB4-437E-A793-F5398CBA481E}" type="datetime1">
              <a:rPr kumimoji="1" lang="ja-JP" altLang="en-US" smtClean="0"/>
              <a:t>2021/10/26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583110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D3A68-008C-426F-A70E-CE2E4431C233}" type="datetime1">
              <a:rPr kumimoji="1" lang="ja-JP" altLang="en-US" smtClean="0"/>
              <a:t>2021/10/26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999564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819D1F-0176-44E1-8232-D9C5A0725179}" type="datetime1">
              <a:rPr kumimoji="1" lang="ja-JP" altLang="en-US" smtClean="0"/>
              <a:t>2021/10/26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24729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E4C5D0-4F50-4B66-8C3A-A80055E18885}" type="datetime1">
              <a:rPr kumimoji="1" lang="ja-JP" altLang="en-US" smtClean="0"/>
              <a:t>2021/10/26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071497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B6576A-C1F0-4EAA-BFCA-91631A27904B}" type="datetime1">
              <a:rPr kumimoji="1" lang="ja-JP" altLang="en-US" smtClean="0"/>
              <a:t>2021/10/26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201491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D70473-3D98-46BF-8E18-1CEE35CEA143}" type="datetime1">
              <a:rPr kumimoji="1" lang="ja-JP" altLang="en-US" smtClean="0"/>
              <a:t>2021/10/26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109778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FCFBA-9690-45C8-B52F-E89028791BE9}" type="datetime1">
              <a:rPr kumimoji="1" lang="ja-JP" altLang="en-US" smtClean="0"/>
              <a:t>2021/10/26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397395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dirty="0"/>
              <a:t>マスター テキストの書式設定</a:t>
            </a:r>
          </a:p>
          <a:p>
            <a:pPr lvl="1"/>
            <a:r>
              <a:rPr lang="ja-JP" altLang="en-US" dirty="0"/>
              <a:t>第 </a:t>
            </a:r>
            <a:r>
              <a:rPr lang="en-US" altLang="ja-JP" dirty="0"/>
              <a:t>2 </a:t>
            </a:r>
            <a:r>
              <a:rPr lang="ja-JP" altLang="en-US" dirty="0"/>
              <a:t>レベル</a:t>
            </a:r>
          </a:p>
          <a:p>
            <a:pPr lvl="2"/>
            <a:r>
              <a:rPr lang="ja-JP" altLang="en-US" dirty="0"/>
              <a:t>第 </a:t>
            </a:r>
            <a:r>
              <a:rPr lang="en-US" altLang="ja-JP" dirty="0"/>
              <a:t>3 </a:t>
            </a:r>
            <a:r>
              <a:rPr lang="ja-JP" altLang="en-US" dirty="0"/>
              <a:t>レベル</a:t>
            </a:r>
          </a:p>
          <a:p>
            <a:pPr lvl="3"/>
            <a:r>
              <a:rPr lang="ja-JP" altLang="en-US" dirty="0"/>
              <a:t>第 </a:t>
            </a:r>
            <a:r>
              <a:rPr lang="en-US" altLang="ja-JP" dirty="0"/>
              <a:t>4 </a:t>
            </a:r>
            <a:r>
              <a:rPr lang="ja-JP" altLang="en-US" dirty="0"/>
              <a:t>レベル</a:t>
            </a:r>
          </a:p>
          <a:p>
            <a:pPr lvl="4"/>
            <a:r>
              <a:rPr lang="ja-JP" altLang="en-US" dirty="0"/>
              <a:t>第 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464444-2FC2-45A0-8EB7-6A1560E44FD0}" type="datetime1">
              <a:rPr kumimoji="1" lang="ja-JP" altLang="en-US" smtClean="0"/>
              <a:t>2021/10/26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2F3903E3-D9FF-41D9-B5B6-2EB7CE6C982D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331352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4B78E2E9-107D-4BBC-938D-F580C1E5FA7A}"/>
              </a:ext>
            </a:extLst>
          </p:cNvPr>
          <p:cNvSpPr txBox="1"/>
          <p:nvPr/>
        </p:nvSpPr>
        <p:spPr>
          <a:xfrm>
            <a:off x="203096" y="188617"/>
            <a:ext cx="17235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dirty="0"/>
              <a:t>受験番号　名前</a:t>
            </a:r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FAC8AEF7-4250-4C0B-BA81-A486875E5D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>
                <a:solidFill>
                  <a:schemeClr val="tx1"/>
                </a:solidFill>
              </a:rPr>
              <a:t>1</a:t>
            </a:fld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315D07B8-C8CC-4E71-8E0A-246F8683D950}"/>
              </a:ext>
            </a:extLst>
          </p:cNvPr>
          <p:cNvSpPr txBox="1"/>
          <p:nvPr/>
        </p:nvSpPr>
        <p:spPr>
          <a:xfrm>
            <a:off x="666750" y="4716667"/>
            <a:ext cx="449353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48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森本ミカン農園</a:t>
            </a:r>
            <a:endParaRPr kumimoji="1" lang="en-US" altLang="ja-JP" sz="4800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AB0D3DB8-D741-4A97-A8D7-08BA49DA015D}"/>
              </a:ext>
            </a:extLst>
          </p:cNvPr>
          <p:cNvSpPr txBox="1"/>
          <p:nvPr/>
        </p:nvSpPr>
        <p:spPr>
          <a:xfrm>
            <a:off x="5062161" y="5578992"/>
            <a:ext cx="345318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3200" dirty="0">
                <a:solidFill>
                  <a:srgbClr val="00B050"/>
                </a:solidFill>
                <a:latin typeface="+mn-ea"/>
              </a:rPr>
              <a:t>５月のイベント情報</a:t>
            </a:r>
          </a:p>
        </p:txBody>
      </p:sp>
      <p:pic>
        <p:nvPicPr>
          <p:cNvPr id="9" name="図 8">
            <a:extLst>
              <a:ext uri="{FF2B5EF4-FFF2-40B4-BE49-F238E27FC236}">
                <a16:creationId xmlns:a16="http://schemas.microsoft.com/office/drawing/2014/main" id="{2B232BA3-E6F4-4126-896A-5408C75D528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846608"/>
            <a:ext cx="7620000" cy="3581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51756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D2E84753-A9A7-43CD-850A-DB0D0BBF0B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2</a:t>
            </a:fld>
            <a:endParaRPr kumimoji="1" lang="ja-JP" altLang="en-US"/>
          </a:p>
        </p:txBody>
      </p:sp>
      <p:sp>
        <p:nvSpPr>
          <p:cNvPr id="4" name="吹き出し: 右矢印 3">
            <a:extLst>
              <a:ext uri="{FF2B5EF4-FFF2-40B4-BE49-F238E27FC236}">
                <a16:creationId xmlns:a16="http://schemas.microsoft.com/office/drawing/2014/main" id="{AF7087BD-C3F8-40AE-9972-57E10AF765CA}"/>
              </a:ext>
            </a:extLst>
          </p:cNvPr>
          <p:cNvSpPr/>
          <p:nvPr/>
        </p:nvSpPr>
        <p:spPr>
          <a:xfrm>
            <a:off x="654518" y="1791270"/>
            <a:ext cx="4353710" cy="1087655"/>
          </a:xfrm>
          <a:prstGeom prst="rightArrowCallout">
            <a:avLst/>
          </a:prstGeom>
          <a:solidFill>
            <a:schemeClr val="accent2"/>
          </a:solidFill>
          <a:ln>
            <a:solidFill>
              <a:schemeClr val="tx1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3200" dirty="0">
                <a:solidFill>
                  <a:schemeClr val="bg1"/>
                </a:solidFill>
              </a:rPr>
              <a:t>ミカンの花</a:t>
            </a:r>
          </a:p>
        </p:txBody>
      </p:sp>
      <p:sp>
        <p:nvSpPr>
          <p:cNvPr id="8" name="吹き出し: 角を丸めた四角形 7">
            <a:extLst>
              <a:ext uri="{FF2B5EF4-FFF2-40B4-BE49-F238E27FC236}">
                <a16:creationId xmlns:a16="http://schemas.microsoft.com/office/drawing/2014/main" id="{80C8F4F2-FC88-4B82-934E-E40EDF18D1D3}"/>
              </a:ext>
            </a:extLst>
          </p:cNvPr>
          <p:cNvSpPr/>
          <p:nvPr/>
        </p:nvSpPr>
        <p:spPr>
          <a:xfrm>
            <a:off x="654518" y="3801979"/>
            <a:ext cx="5403382" cy="1395663"/>
          </a:xfrm>
          <a:prstGeom prst="wedgeRoundRectCallout">
            <a:avLst>
              <a:gd name="adj1" fmla="val 60288"/>
              <a:gd name="adj2" fmla="val -18101"/>
              <a:gd name="adj3" fmla="val 16667"/>
            </a:avLst>
          </a:prstGeom>
          <a:solidFill>
            <a:srgbClr val="92D05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/>
              <a:t>果実の生育を良くするために</a:t>
            </a:r>
            <a:endParaRPr kumimoji="1" lang="en-US" altLang="ja-JP" sz="2400" dirty="0"/>
          </a:p>
          <a:p>
            <a:pPr algn="ctr"/>
            <a:r>
              <a:rPr kumimoji="1" lang="ja-JP" altLang="en-US" sz="2400" dirty="0">
                <a:solidFill>
                  <a:srgbClr val="FF0000"/>
                </a:solidFill>
              </a:rPr>
              <a:t>余分なつぼみを間引く</a:t>
            </a:r>
            <a:r>
              <a:rPr kumimoji="1" lang="ja-JP" altLang="en-US" sz="2400" dirty="0"/>
              <a:t>作業をします</a:t>
            </a: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9DA48533-2514-468B-889C-C97203AED958}"/>
              </a:ext>
            </a:extLst>
          </p:cNvPr>
          <p:cNvSpPr txBox="1"/>
          <p:nvPr/>
        </p:nvSpPr>
        <p:spPr>
          <a:xfrm>
            <a:off x="1647161" y="284867"/>
            <a:ext cx="584967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4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ミカンの開花は５月上旬</a:t>
            </a: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82BDF754-2125-433F-B952-657D978BC677}"/>
              </a:ext>
            </a:extLst>
          </p:cNvPr>
          <p:cNvSpPr txBox="1"/>
          <p:nvPr/>
        </p:nvSpPr>
        <p:spPr>
          <a:xfrm>
            <a:off x="5382158" y="1796488"/>
            <a:ext cx="2114681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sz="3200" dirty="0">
                <a:solidFill>
                  <a:srgbClr val="00B050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白い花</a:t>
            </a:r>
            <a:endParaRPr kumimoji="1" lang="en-US" altLang="ja-JP" sz="3200" dirty="0">
              <a:solidFill>
                <a:srgbClr val="00B050"/>
              </a:solidFill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sz="3200" dirty="0">
                <a:solidFill>
                  <a:srgbClr val="00B050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良い香り</a:t>
            </a:r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FAE06D9F-C127-4106-B621-CE14D2E9715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91182" y="3295504"/>
            <a:ext cx="2038635" cy="20957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71006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240C7FEC-6EDE-4CBE-B84C-9185F8CEFD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3</a:t>
            </a:fld>
            <a:endParaRPr kumimoji="1" lang="ja-JP" altLang="en-US"/>
          </a:p>
        </p:txBody>
      </p:sp>
      <p:sp>
        <p:nvSpPr>
          <p:cNvPr id="6" name="四角形: 角を丸くする 5">
            <a:extLst>
              <a:ext uri="{FF2B5EF4-FFF2-40B4-BE49-F238E27FC236}">
                <a16:creationId xmlns:a16="http://schemas.microsoft.com/office/drawing/2014/main" id="{0F0EC7D1-F90F-4614-83F6-388E6AE0E08F}"/>
              </a:ext>
            </a:extLst>
          </p:cNvPr>
          <p:cNvSpPr/>
          <p:nvPr/>
        </p:nvSpPr>
        <p:spPr>
          <a:xfrm>
            <a:off x="847022" y="1251284"/>
            <a:ext cx="5159141" cy="1257974"/>
          </a:xfrm>
          <a:prstGeom prst="roundRect">
            <a:avLst/>
          </a:prstGeom>
          <a:solidFill>
            <a:srgbClr val="FFCCCC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800" u="sng" dirty="0">
                <a:solidFill>
                  <a:srgbClr val="00B050"/>
                </a:solidFill>
              </a:rPr>
              <a:t>フレグランスウオーク</a:t>
            </a:r>
            <a:endParaRPr kumimoji="1" lang="en-US" altLang="ja-JP" sz="2800" u="sng" dirty="0">
              <a:solidFill>
                <a:srgbClr val="00B050"/>
              </a:solidFill>
            </a:endParaRPr>
          </a:p>
          <a:p>
            <a:pPr algn="ctr"/>
            <a:r>
              <a:rPr kumimoji="1" lang="ja-JP" altLang="en-US" sz="2000" dirty="0"/>
              <a:t>ミカンの花の香りが漂う園内を散策</a:t>
            </a:r>
          </a:p>
        </p:txBody>
      </p:sp>
      <p:sp>
        <p:nvSpPr>
          <p:cNvPr id="7" name="四角形: 角を丸くする 6">
            <a:extLst>
              <a:ext uri="{FF2B5EF4-FFF2-40B4-BE49-F238E27FC236}">
                <a16:creationId xmlns:a16="http://schemas.microsoft.com/office/drawing/2014/main" id="{EC54C8FE-13DE-4B43-8564-49550A5F3525}"/>
              </a:ext>
            </a:extLst>
          </p:cNvPr>
          <p:cNvSpPr/>
          <p:nvPr/>
        </p:nvSpPr>
        <p:spPr>
          <a:xfrm>
            <a:off x="847022" y="2964763"/>
            <a:ext cx="5159141" cy="1257974"/>
          </a:xfrm>
          <a:prstGeom prst="roundRect">
            <a:avLst/>
          </a:prstGeom>
          <a:solidFill>
            <a:srgbClr val="FFCCCC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800" u="sng" dirty="0">
                <a:solidFill>
                  <a:srgbClr val="00B050"/>
                </a:solidFill>
              </a:rPr>
              <a:t>アロマ作り</a:t>
            </a:r>
            <a:endParaRPr kumimoji="1" lang="en-US" altLang="ja-JP" sz="2800" u="sng" dirty="0">
              <a:solidFill>
                <a:srgbClr val="00B050"/>
              </a:solidFill>
            </a:endParaRPr>
          </a:p>
          <a:p>
            <a:pPr algn="ctr"/>
            <a:r>
              <a:rPr kumimoji="1" lang="ja-JP" altLang="en-US" sz="2000" dirty="0"/>
              <a:t>ミカンの花を蒸留して作成</a:t>
            </a:r>
          </a:p>
        </p:txBody>
      </p:sp>
      <p:sp>
        <p:nvSpPr>
          <p:cNvPr id="10" name="矢印: 五方向 9">
            <a:extLst>
              <a:ext uri="{FF2B5EF4-FFF2-40B4-BE49-F238E27FC236}">
                <a16:creationId xmlns:a16="http://schemas.microsoft.com/office/drawing/2014/main" id="{26F4FB7A-EADE-4AF6-9170-620AB6CAC27A}"/>
              </a:ext>
            </a:extLst>
          </p:cNvPr>
          <p:cNvSpPr/>
          <p:nvPr/>
        </p:nvSpPr>
        <p:spPr>
          <a:xfrm>
            <a:off x="847022" y="4830735"/>
            <a:ext cx="1795112" cy="927606"/>
          </a:xfrm>
          <a:prstGeom prst="homePlate">
            <a:avLst/>
          </a:prstGeom>
          <a:solidFill>
            <a:schemeClr val="bg1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3200" i="1" dirty="0"/>
              <a:t>料金</a:t>
            </a:r>
          </a:p>
        </p:txBody>
      </p:sp>
      <p:graphicFrame>
        <p:nvGraphicFramePr>
          <p:cNvPr id="11" name="表 11">
            <a:extLst>
              <a:ext uri="{FF2B5EF4-FFF2-40B4-BE49-F238E27FC236}">
                <a16:creationId xmlns:a16="http://schemas.microsoft.com/office/drawing/2014/main" id="{B26510C7-A80C-4C71-816A-8EFD54201AC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13026834"/>
              </p:ext>
            </p:extLst>
          </p:nvPr>
        </p:nvGraphicFramePr>
        <p:xfrm>
          <a:off x="2796514" y="4848232"/>
          <a:ext cx="5718836" cy="9144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399148">
                  <a:extLst>
                    <a:ext uri="{9D8B030D-6E8A-4147-A177-3AD203B41FA5}">
                      <a16:colId xmlns:a16="http://schemas.microsoft.com/office/drawing/2014/main" val="956976049"/>
                    </a:ext>
                  </a:extLst>
                </a:gridCol>
                <a:gridCol w="2319688">
                  <a:extLst>
                    <a:ext uri="{9D8B030D-6E8A-4147-A177-3AD203B41FA5}">
                      <a16:colId xmlns:a16="http://schemas.microsoft.com/office/drawing/2014/main" val="31449604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z="2400" dirty="0"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フレグランスウオーク</a:t>
                      </a: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ja-JP" altLang="en-US" sz="2400" dirty="0"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７００円</a:t>
                      </a:r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49268126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z="2400" dirty="0"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アロマ作り</a:t>
                      </a: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ja-JP" altLang="en-US" sz="2400" dirty="0"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２，５００円</a:t>
                      </a:r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15356097"/>
                  </a:ext>
                </a:extLst>
              </a:tr>
            </a:tbl>
          </a:graphicData>
        </a:graphic>
      </p:graphicFrame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01749549-9B9D-4B54-81DB-E07D8E7E87F0}"/>
              </a:ext>
            </a:extLst>
          </p:cNvPr>
          <p:cNvSpPr txBox="1"/>
          <p:nvPr/>
        </p:nvSpPr>
        <p:spPr>
          <a:xfrm>
            <a:off x="2796514" y="284867"/>
            <a:ext cx="355097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4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５月のイベント</a:t>
            </a:r>
          </a:p>
        </p:txBody>
      </p:sp>
      <p:pic>
        <p:nvPicPr>
          <p:cNvPr id="8" name="図 7">
            <a:extLst>
              <a:ext uri="{FF2B5EF4-FFF2-40B4-BE49-F238E27FC236}">
                <a16:creationId xmlns:a16="http://schemas.microsoft.com/office/drawing/2014/main" id="{DCD25BE4-736D-4DFF-BDA8-45EEA52F726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14373" y="1359429"/>
            <a:ext cx="1428949" cy="27721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78131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10" grpId="0" animBg="1"/>
    </p:bld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ユーザー定義 3">
      <a:majorFont>
        <a:latin typeface="ＭＳ Ｐゴシック"/>
        <a:ea typeface="ＭＳ Ｐゴシック"/>
        <a:cs typeface=""/>
      </a:majorFont>
      <a:minorFont>
        <a:latin typeface="ＭＳ Ｐゴシック"/>
        <a:ea typeface="ＭＳ Ｐゴシック"/>
        <a:cs typeface="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rtlCol="0" anchor="ctr"/>
      <a:lstStyle>
        <a:defPPr algn="ctr">
          <a:defRPr kumimoji="1"/>
        </a:defPPr>
      </a:lstStyle>
      <a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a:style>
    </a:spDef>
  </a:objectDefaults>
  <a:extraClrSchemeLst/>
  <a:extLst>
    <a:ext uri="{05A4C25C-085E-4340-85A3-A5531E510DB2}">
      <thm15:themeFamily xmlns:thm15="http://schemas.microsoft.com/office/thememl/2012/main" name="PR模範解答用テンプレート.potx" id="{1A030B98-4D43-42CB-AAEF-FB3C65187B94}" vid="{03FC9EA6-7C56-4303-BF38-E1D32B822D9C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PR模範解答用テンプレート</Template>
  <TotalTime>198</TotalTime>
  <Words>69</Words>
  <Application>Microsoft Office PowerPoint</Application>
  <PresentationFormat>画面に合わせる (4:3)</PresentationFormat>
  <Paragraphs>22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8" baseType="lpstr">
      <vt:lpstr>ＭＳ Ｐゴシック</vt:lpstr>
      <vt:lpstr>ＭＳ 明朝</vt:lpstr>
      <vt:lpstr>游ゴシック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近藤 絵美</dc:creator>
  <cp:lastModifiedBy>日本情報処理検定協会(fh)</cp:lastModifiedBy>
  <cp:revision>15</cp:revision>
  <dcterms:created xsi:type="dcterms:W3CDTF">2021-07-05T01:06:52Z</dcterms:created>
  <dcterms:modified xsi:type="dcterms:W3CDTF">2021-10-26T07:27:57Z</dcterms:modified>
</cp:coreProperties>
</file>