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  <a:srgbClr val="CCFF99"/>
    <a:srgbClr val="FFFF66"/>
    <a:srgbClr val="FF6600"/>
    <a:srgbClr val="FFFFCC"/>
    <a:srgbClr val="FF3399"/>
    <a:srgbClr val="FF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17" autoAdjust="0"/>
    <p:restoredTop sz="94660"/>
  </p:normalViewPr>
  <p:slideViewPr>
    <p:cSldViewPr snapToGrid="0">
      <p:cViewPr varScale="1">
        <p:scale>
          <a:sx n="77" d="100"/>
          <a:sy n="77" d="100"/>
        </p:scale>
        <p:origin x="102" y="9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2021/10/15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264012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2021/10/15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009914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2021/10/15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957513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2021/10/15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527144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2021/10/15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583110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2021/10/15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999564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2021/10/15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24729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2021/10/15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071497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2021/10/15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201491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2021/10/15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109778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2021/10/15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397395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545B25-41FF-4B85-BE88-580549DC4786}" type="datetimeFigureOut">
              <a:rPr kumimoji="1" lang="ja-JP" altLang="en-US" smtClean="0"/>
              <a:t>2021/10/15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31352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4B78E2E9-107D-4BBC-938D-F580C1E5FA7A}"/>
              </a:ext>
            </a:extLst>
          </p:cNvPr>
          <p:cNvSpPr txBox="1"/>
          <p:nvPr/>
        </p:nvSpPr>
        <p:spPr>
          <a:xfrm>
            <a:off x="203096" y="188617"/>
            <a:ext cx="17235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dirty="0"/>
              <a:t>受験番号　名前</a:t>
            </a:r>
          </a:p>
        </p:txBody>
      </p:sp>
      <p:sp>
        <p:nvSpPr>
          <p:cNvPr id="3" name="八角形 2">
            <a:extLst>
              <a:ext uri="{FF2B5EF4-FFF2-40B4-BE49-F238E27FC236}">
                <a16:creationId xmlns:a16="http://schemas.microsoft.com/office/drawing/2014/main" id="{12371985-5EEB-4B64-B141-43FEF8698767}"/>
              </a:ext>
            </a:extLst>
          </p:cNvPr>
          <p:cNvSpPr/>
          <p:nvPr/>
        </p:nvSpPr>
        <p:spPr>
          <a:xfrm>
            <a:off x="1974130" y="648128"/>
            <a:ext cx="5195740" cy="1025112"/>
          </a:xfrm>
          <a:prstGeom prst="octagon">
            <a:avLst/>
          </a:prstGeom>
          <a:solidFill>
            <a:srgbClr val="0070C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3200" dirty="0">
                <a:solidFill>
                  <a:schemeClr val="bg1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今日の夕飯はコレ！</a:t>
            </a:r>
          </a:p>
        </p:txBody>
      </p:sp>
      <p:sp>
        <p:nvSpPr>
          <p:cNvPr id="5" name="楕円 4">
            <a:extLst>
              <a:ext uri="{FF2B5EF4-FFF2-40B4-BE49-F238E27FC236}">
                <a16:creationId xmlns:a16="http://schemas.microsoft.com/office/drawing/2014/main" id="{E84BD741-9EF8-483F-A504-2DF8C6366121}"/>
              </a:ext>
            </a:extLst>
          </p:cNvPr>
          <p:cNvSpPr/>
          <p:nvPr/>
        </p:nvSpPr>
        <p:spPr>
          <a:xfrm>
            <a:off x="919966" y="2078149"/>
            <a:ext cx="1599656" cy="1599656"/>
          </a:xfrm>
          <a:prstGeom prst="ellipse">
            <a:avLst/>
          </a:prstGeom>
          <a:solidFill>
            <a:srgbClr val="FFFF99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6600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て</a:t>
            </a:r>
          </a:p>
        </p:txBody>
      </p:sp>
      <p:sp>
        <p:nvSpPr>
          <p:cNvPr id="6" name="楕円 5">
            <a:extLst>
              <a:ext uri="{FF2B5EF4-FFF2-40B4-BE49-F238E27FC236}">
                <a16:creationId xmlns:a16="http://schemas.microsoft.com/office/drawing/2014/main" id="{DFA42FD6-FF4C-4F4B-9CA6-3B29B1DBC07A}"/>
              </a:ext>
            </a:extLst>
          </p:cNvPr>
          <p:cNvSpPr/>
          <p:nvPr/>
        </p:nvSpPr>
        <p:spPr>
          <a:xfrm>
            <a:off x="3772172" y="2078149"/>
            <a:ext cx="1599656" cy="1599656"/>
          </a:xfrm>
          <a:prstGeom prst="ellipse">
            <a:avLst/>
          </a:prstGeom>
          <a:solidFill>
            <a:srgbClr val="FFFF99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6600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ま</a:t>
            </a:r>
          </a:p>
        </p:txBody>
      </p:sp>
      <p:sp>
        <p:nvSpPr>
          <p:cNvPr id="7" name="楕円 6">
            <a:extLst>
              <a:ext uri="{FF2B5EF4-FFF2-40B4-BE49-F238E27FC236}">
                <a16:creationId xmlns:a16="http://schemas.microsoft.com/office/drawing/2014/main" id="{5EF850A4-1DD0-46BC-AC1A-B412845627F5}"/>
              </a:ext>
            </a:extLst>
          </p:cNvPr>
          <p:cNvSpPr/>
          <p:nvPr/>
        </p:nvSpPr>
        <p:spPr>
          <a:xfrm>
            <a:off x="6624378" y="2078149"/>
            <a:ext cx="1599656" cy="1599656"/>
          </a:xfrm>
          <a:prstGeom prst="ellipse">
            <a:avLst/>
          </a:prstGeom>
          <a:solidFill>
            <a:srgbClr val="FFFF99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6600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り</a:t>
            </a: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080F9698-C46C-47EC-9365-BFD9D6EB100F}"/>
              </a:ext>
            </a:extLst>
          </p:cNvPr>
          <p:cNvSpPr txBox="1"/>
          <p:nvPr/>
        </p:nvSpPr>
        <p:spPr>
          <a:xfrm>
            <a:off x="3388092" y="3861322"/>
            <a:ext cx="236781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8000" dirty="0">
                <a:solidFill>
                  <a:srgbClr val="00B050"/>
                </a:solidFill>
              </a:rPr>
              <a:t>ずし</a:t>
            </a: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34E92FE1-3856-4EAD-AAD6-6AD7CE85AA73}"/>
              </a:ext>
            </a:extLst>
          </p:cNvPr>
          <p:cNvSpPr txBox="1"/>
          <p:nvPr/>
        </p:nvSpPr>
        <p:spPr>
          <a:xfrm>
            <a:off x="2180961" y="5378876"/>
            <a:ext cx="478207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sz="2400" i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ラップでキュッとにぎるだけ♪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sz="2400" i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一口サイズのかわいいおすし</a:t>
            </a:r>
          </a:p>
        </p:txBody>
      </p:sp>
    </p:spTree>
    <p:extLst>
      <p:ext uri="{BB962C8B-B14F-4D97-AF65-F5344CB8AC3E}">
        <p14:creationId xmlns:p14="http://schemas.microsoft.com/office/powerpoint/2010/main" val="29751756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79EC3ACD-222E-4ECD-9280-40B593390808}"/>
              </a:ext>
            </a:extLst>
          </p:cNvPr>
          <p:cNvSpPr txBox="1"/>
          <p:nvPr/>
        </p:nvSpPr>
        <p:spPr>
          <a:xfrm>
            <a:off x="1771394" y="456517"/>
            <a:ext cx="560121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3600" u="sng" dirty="0"/>
              <a:t>好きな具材で色とりどりに！</a:t>
            </a:r>
          </a:p>
        </p:txBody>
      </p:sp>
      <p:sp>
        <p:nvSpPr>
          <p:cNvPr id="17" name="四角形: 角を丸くする 16">
            <a:extLst>
              <a:ext uri="{FF2B5EF4-FFF2-40B4-BE49-F238E27FC236}">
                <a16:creationId xmlns:a16="http://schemas.microsoft.com/office/drawing/2014/main" id="{6F88B5D0-0B33-4882-80A2-4E529F0BBE8D}"/>
              </a:ext>
            </a:extLst>
          </p:cNvPr>
          <p:cNvSpPr/>
          <p:nvPr/>
        </p:nvSpPr>
        <p:spPr>
          <a:xfrm>
            <a:off x="4068661" y="1912690"/>
            <a:ext cx="4580388" cy="1132514"/>
          </a:xfrm>
          <a:prstGeom prst="roundRect">
            <a:avLst/>
          </a:prstGeom>
          <a:solidFill>
            <a:srgbClr val="FFCCCC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>
                <a:solidFill>
                  <a:srgbClr val="FF0000"/>
                </a:solidFill>
              </a:rPr>
              <a:t>刺身・めんたいこ</a:t>
            </a:r>
          </a:p>
        </p:txBody>
      </p:sp>
      <p:sp>
        <p:nvSpPr>
          <p:cNvPr id="18" name="四角形: 角を丸くする 17">
            <a:extLst>
              <a:ext uri="{FF2B5EF4-FFF2-40B4-BE49-F238E27FC236}">
                <a16:creationId xmlns:a16="http://schemas.microsoft.com/office/drawing/2014/main" id="{2FAEEEFE-576F-422B-A884-237A3741A23D}"/>
              </a:ext>
            </a:extLst>
          </p:cNvPr>
          <p:cNvSpPr/>
          <p:nvPr/>
        </p:nvSpPr>
        <p:spPr>
          <a:xfrm>
            <a:off x="4068661" y="3260171"/>
            <a:ext cx="4580388" cy="1132514"/>
          </a:xfrm>
          <a:prstGeom prst="roundRect">
            <a:avLst/>
          </a:prstGeom>
          <a:solidFill>
            <a:srgbClr val="FFFF99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>
                <a:solidFill>
                  <a:srgbClr val="FF6600"/>
                </a:solidFill>
              </a:rPr>
              <a:t>卵焼き・数の子</a:t>
            </a:r>
          </a:p>
        </p:txBody>
      </p:sp>
      <p:sp>
        <p:nvSpPr>
          <p:cNvPr id="19" name="四角形: 角を丸くする 18">
            <a:extLst>
              <a:ext uri="{FF2B5EF4-FFF2-40B4-BE49-F238E27FC236}">
                <a16:creationId xmlns:a16="http://schemas.microsoft.com/office/drawing/2014/main" id="{21C56D5B-7275-47CC-952D-166D183F2A97}"/>
              </a:ext>
            </a:extLst>
          </p:cNvPr>
          <p:cNvSpPr/>
          <p:nvPr/>
        </p:nvSpPr>
        <p:spPr>
          <a:xfrm>
            <a:off x="4068661" y="4607653"/>
            <a:ext cx="4580388" cy="1132514"/>
          </a:xfrm>
          <a:prstGeom prst="roundRect">
            <a:avLst/>
          </a:prstGeom>
          <a:solidFill>
            <a:srgbClr val="CCFF99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>
                <a:solidFill>
                  <a:srgbClr val="00B050"/>
                </a:solidFill>
              </a:rPr>
              <a:t>大葉・きゅうり</a:t>
            </a:r>
          </a:p>
        </p:txBody>
      </p:sp>
      <p:sp>
        <p:nvSpPr>
          <p:cNvPr id="20" name="正方形/長方形 19">
            <a:extLst>
              <a:ext uri="{FF2B5EF4-FFF2-40B4-BE49-F238E27FC236}">
                <a16:creationId xmlns:a16="http://schemas.microsoft.com/office/drawing/2014/main" id="{BEC92D0E-9C44-44F1-9702-8E1AE596735C}"/>
              </a:ext>
            </a:extLst>
          </p:cNvPr>
          <p:cNvSpPr/>
          <p:nvPr/>
        </p:nvSpPr>
        <p:spPr>
          <a:xfrm>
            <a:off x="687898" y="1912690"/>
            <a:ext cx="2759978" cy="3827477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3600" dirty="0"/>
              <a:t>のり</a:t>
            </a:r>
            <a:endParaRPr kumimoji="1" lang="en-US" altLang="ja-JP" sz="3600"/>
          </a:p>
          <a:p>
            <a:pPr algn="ctr"/>
            <a:endParaRPr kumimoji="1" lang="en-US" altLang="ja-JP" dirty="0"/>
          </a:p>
          <a:p>
            <a:pPr algn="ctr"/>
            <a:r>
              <a:rPr kumimoji="1" lang="ja-JP" altLang="en-US" sz="3600" dirty="0"/>
              <a:t>昆布</a:t>
            </a:r>
          </a:p>
        </p:txBody>
      </p:sp>
    </p:spTree>
    <p:extLst>
      <p:ext uri="{BB962C8B-B14F-4D97-AF65-F5344CB8AC3E}">
        <p14:creationId xmlns:p14="http://schemas.microsoft.com/office/powerpoint/2010/main" val="20071006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 animBg="1"/>
      <p:bldP spid="19" grpId="0" animBg="1"/>
      <p:bldP spid="20" grpId="0" animBg="1"/>
    </p:bld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ユーザー定義 3">
      <a:majorFont>
        <a:latin typeface="ＭＳ Ｐゴシック"/>
        <a:ea typeface="ＭＳ Ｐゴシック"/>
        <a:cs typeface=""/>
      </a:majorFont>
      <a:minorFont>
        <a:latin typeface="ＭＳ Ｐゴシック"/>
        <a:ea typeface="ＭＳ Ｐゴシック"/>
        <a:cs typeface="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rtlCol="0" anchor="ctr"/>
      <a:lstStyle>
        <a:defPPr algn="ctr">
          <a:defRPr kumimoji="1"/>
        </a:defPPr>
      </a:lstStyle>
      <a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a:style>
    </a:spDef>
  </a:objectDefaults>
  <a:extraClrSchemeLst/>
  <a:extLst>
    <a:ext uri="{05A4C25C-085E-4340-85A3-A5531E510DB2}">
      <thm15:themeFamily xmlns:thm15="http://schemas.microsoft.com/office/thememl/2012/main" name="PR模範解答用テンプレート.potx" id="{1A030B98-4D43-42CB-AAEF-FB3C65187B94}" vid="{03FC9EA6-7C56-4303-BF38-E1D32B822D9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PR模範解答用テンプレート</Template>
  <TotalTime>162</TotalTime>
  <Words>46</Words>
  <Application>Microsoft Office PowerPoint</Application>
  <PresentationFormat>画面に合わせる (4:3)</PresentationFormat>
  <Paragraphs>15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ＭＳ Ｐゴシック</vt:lpstr>
      <vt:lpstr>ＭＳ 明朝</vt:lpstr>
      <vt:lpstr>Arial</vt:lpstr>
      <vt:lpstr>Office テーマ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近藤 絵美</dc:creator>
  <cp:lastModifiedBy>日本情報処理検定協会(fh)</cp:lastModifiedBy>
  <cp:revision>17</cp:revision>
  <dcterms:created xsi:type="dcterms:W3CDTF">2021-07-04T02:11:58Z</dcterms:created>
  <dcterms:modified xsi:type="dcterms:W3CDTF">2021-10-15T07:31:32Z</dcterms:modified>
</cp:coreProperties>
</file>