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DDB8626-1642-4C3E-A72F-B502F06AFFFB}"/>
              </a:ext>
            </a:extLst>
          </p:cNvPr>
          <p:cNvSpPr txBox="1"/>
          <p:nvPr/>
        </p:nvSpPr>
        <p:spPr>
          <a:xfrm>
            <a:off x="437950" y="2944062"/>
            <a:ext cx="82681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言葉のリフレーミング</a:t>
            </a:r>
          </a:p>
        </p:txBody>
      </p:sp>
      <p:sp>
        <p:nvSpPr>
          <p:cNvPr id="7" name="ひし形 6">
            <a:extLst>
              <a:ext uri="{FF2B5EF4-FFF2-40B4-BE49-F238E27FC236}">
                <a16:creationId xmlns:a16="http://schemas.microsoft.com/office/drawing/2014/main" id="{1BAAB4D8-C0ED-422C-824A-7FB3F9D26637}"/>
              </a:ext>
            </a:extLst>
          </p:cNvPr>
          <p:cNvSpPr/>
          <p:nvPr/>
        </p:nvSpPr>
        <p:spPr>
          <a:xfrm>
            <a:off x="1445690" y="1141335"/>
            <a:ext cx="6252621" cy="1431988"/>
          </a:xfrm>
          <a:prstGeom prst="diamond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i="1" dirty="0">
                <a:solidFill>
                  <a:srgbClr val="FFFF00"/>
                </a:solidFill>
              </a:rPr>
              <a:t>やってみよう</a:t>
            </a:r>
            <a:endParaRPr kumimoji="1" lang="en-US" altLang="ja-JP" sz="3200" i="1" dirty="0">
              <a:solidFill>
                <a:srgbClr val="FFFF00"/>
              </a:solidFill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4C49A18D-8763-4279-998B-C6953D8421A1}"/>
              </a:ext>
            </a:extLst>
          </p:cNvPr>
          <p:cNvSpPr/>
          <p:nvPr/>
        </p:nvSpPr>
        <p:spPr>
          <a:xfrm>
            <a:off x="1377863" y="4677004"/>
            <a:ext cx="6388274" cy="83924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短所を長所に</a:t>
            </a:r>
            <a:r>
              <a:rPr kumimoji="1" lang="ja-JP" altLang="en-US" sz="2800" b="1" u="sng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言い換え</a:t>
            </a:r>
            <a:r>
              <a:rPr kumimoji="1" lang="ja-JP" altLang="en-US" sz="28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てみよう！</a:t>
            </a:r>
            <a:endParaRPr kumimoji="1" lang="en-US" altLang="ja-JP" sz="2800" b="1" dirty="0">
              <a:solidFill>
                <a:srgbClr val="00B05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A0C39B4D-92F4-4F8F-AB64-F73EDA7680E3}"/>
              </a:ext>
            </a:extLst>
          </p:cNvPr>
          <p:cNvSpPr/>
          <p:nvPr/>
        </p:nvSpPr>
        <p:spPr>
          <a:xfrm>
            <a:off x="683394" y="1988192"/>
            <a:ext cx="3782728" cy="1702504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200" dirty="0">
                <a:solidFill>
                  <a:schemeClr val="bg1"/>
                </a:solidFill>
              </a:rPr>
              <a:t>落ち着きがない</a:t>
            </a:r>
            <a:endParaRPr kumimoji="1" lang="en-US" altLang="ja-JP" sz="3200" dirty="0">
              <a:solidFill>
                <a:schemeClr val="bg1"/>
              </a:solidFill>
            </a:endParaRPr>
          </a:p>
          <a:p>
            <a:r>
              <a:rPr kumimoji="1" lang="ja-JP" altLang="en-US" sz="3200" dirty="0">
                <a:solidFill>
                  <a:schemeClr val="bg1"/>
                </a:solidFill>
              </a:rPr>
              <a:t>うるさい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AEDF0E9-4E92-4CD2-A0B6-4BA231EB63D4}"/>
              </a:ext>
            </a:extLst>
          </p:cNvPr>
          <p:cNvSpPr txBox="1"/>
          <p:nvPr/>
        </p:nvSpPr>
        <p:spPr>
          <a:xfrm>
            <a:off x="4932727" y="4409304"/>
            <a:ext cx="35670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/>
              <a:t>協調性がある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/>
              <a:t>環境に順応しやすい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90D4E6C-9534-436E-98EE-D9010B79818A}"/>
              </a:ext>
            </a:extLst>
          </p:cNvPr>
          <p:cNvSpPr txBox="1"/>
          <p:nvPr/>
        </p:nvSpPr>
        <p:spPr>
          <a:xfrm>
            <a:off x="4932727" y="2362390"/>
            <a:ext cx="219803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/>
              <a:t>元気がある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/>
              <a:t>活発</a:t>
            </a: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76A6F047-5E33-4A66-9953-CB99FBC586DD}"/>
              </a:ext>
            </a:extLst>
          </p:cNvPr>
          <p:cNvSpPr/>
          <p:nvPr/>
        </p:nvSpPr>
        <p:spPr>
          <a:xfrm>
            <a:off x="683394" y="4035106"/>
            <a:ext cx="3782728" cy="1702504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200" dirty="0">
                <a:solidFill>
                  <a:schemeClr val="bg1"/>
                </a:solidFill>
              </a:rPr>
              <a:t>人に流されやすい</a:t>
            </a:r>
          </a:p>
          <a:p>
            <a:r>
              <a:rPr kumimoji="1" lang="ja-JP" altLang="en-US" sz="3200" dirty="0">
                <a:solidFill>
                  <a:schemeClr val="bg1"/>
                </a:solidFill>
              </a:rPr>
              <a:t>自分が無い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7C9DCE1-123C-494D-A6C5-5AC855D3616D}"/>
              </a:ext>
            </a:extLst>
          </p:cNvPr>
          <p:cNvSpPr txBox="1"/>
          <p:nvPr/>
        </p:nvSpPr>
        <p:spPr>
          <a:xfrm>
            <a:off x="1709678" y="623252"/>
            <a:ext cx="5724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自分はどんな性格だろう？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152</TotalTime>
  <Words>42</Words>
  <Application>Microsoft Office PowerPoint</Application>
  <PresentationFormat>画面に合わせる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15</cp:revision>
  <dcterms:created xsi:type="dcterms:W3CDTF">2021-07-04T04:21:37Z</dcterms:created>
  <dcterms:modified xsi:type="dcterms:W3CDTF">2021-10-15T07:10:03Z</dcterms:modified>
</cp:coreProperties>
</file>