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F3399"/>
    <a:srgbClr val="FFCCCC"/>
    <a:srgbClr val="99CCFF"/>
    <a:srgbClr val="F9DC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53" d="100"/>
          <a:sy n="53" d="100"/>
        </p:scale>
        <p:origin x="90" y="14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C7EEDC-F4B8-493A-9504-42B419726388}" type="datetimeFigureOut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23A52E-EF71-4C9C-AF17-E9D8089304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5975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91D90D-844B-4068-919E-2987CC486713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A2AB22-E09C-4B2C-A343-D39C581D0C12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07A9-D69E-43E8-B0AE-DF072B120C73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81927-29BB-4136-AF55-DF90413DC227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1A7C3-9A89-493D-AF4F-F44F564AFC3C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4547B-D7AF-4973-B9AA-B1B29E3297C5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E60EB-2A72-4D9B-B229-F637727C23F4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5E97-2793-41E6-A147-7D6EB3920546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0012E-ADF2-4807-8E30-0726167E9A00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4156AE-18B7-40AB-89A0-4F824ABBC885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3A6223-5908-432D-9455-D5AEC267E799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6E033-78F6-45F0-8B71-3E1810DBC68D}" type="datetime1">
              <a:rPr kumimoji="1" lang="ja-JP" altLang="en-US" smtClean="0"/>
              <a:t>2021/10/26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A4EF54E2-DB31-4C76-A98F-D35D73816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98BFDC44-B1F3-4EAA-8D4C-BC969E295C45}"/>
              </a:ext>
            </a:extLst>
          </p:cNvPr>
          <p:cNvSpPr/>
          <p:nvPr/>
        </p:nvSpPr>
        <p:spPr>
          <a:xfrm>
            <a:off x="1497504" y="1163995"/>
            <a:ext cx="6148993" cy="2572735"/>
          </a:xfrm>
          <a:prstGeom prst="rect">
            <a:avLst/>
          </a:prstGeom>
          <a:solidFill>
            <a:srgbClr val="FFCCCC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54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ホーム・メード</a:t>
            </a:r>
            <a:endParaRPr kumimoji="1" lang="en-US" altLang="ja-JP" sz="5400" dirty="0">
              <a:solidFill>
                <a:srgbClr val="00B05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5400" dirty="0">
                <a:solidFill>
                  <a:srgbClr val="00B05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料理教室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2E37F6F-3396-4EE3-973A-18A6A93F50A8}"/>
              </a:ext>
            </a:extLst>
          </p:cNvPr>
          <p:cNvSpPr txBox="1"/>
          <p:nvPr/>
        </p:nvSpPr>
        <p:spPr>
          <a:xfrm>
            <a:off x="3561486" y="4723375"/>
            <a:ext cx="46570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3600" b="1" dirty="0"/>
              <a:t>ワンコイン体験レッスン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30851C4B-C01B-4E04-9E4B-EA490438453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95" y="4035090"/>
            <a:ext cx="2857899" cy="2410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6FCB4ED-8D1B-4406-88CA-128F36C6F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3" name="八角形 2">
            <a:extLst>
              <a:ext uri="{FF2B5EF4-FFF2-40B4-BE49-F238E27FC236}">
                <a16:creationId xmlns:a16="http://schemas.microsoft.com/office/drawing/2014/main" id="{C5CD5017-D9EF-4FA1-A9BE-6245AE63799B}"/>
              </a:ext>
            </a:extLst>
          </p:cNvPr>
          <p:cNvSpPr/>
          <p:nvPr/>
        </p:nvSpPr>
        <p:spPr>
          <a:xfrm>
            <a:off x="616832" y="640938"/>
            <a:ext cx="4813738" cy="861849"/>
          </a:xfrm>
          <a:prstGeom prst="octagon">
            <a:avLst/>
          </a:prstGeom>
          <a:solidFill>
            <a:srgbClr val="FF5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  <a:latin typeface="+mn-ea"/>
              </a:rPr>
              <a:t>体験レッスン</a:t>
            </a:r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41A58BE2-4B97-487A-B188-726A976CF3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844974"/>
              </p:ext>
            </p:extLst>
          </p:nvPr>
        </p:nvGraphicFramePr>
        <p:xfrm>
          <a:off x="1353465" y="2122230"/>
          <a:ext cx="6437071" cy="1828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40702">
                  <a:extLst>
                    <a:ext uri="{9D8B030D-6E8A-4147-A177-3AD203B41FA5}">
                      <a16:colId xmlns:a16="http://schemas.microsoft.com/office/drawing/2014/main" val="1013892861"/>
                    </a:ext>
                  </a:extLst>
                </a:gridCol>
                <a:gridCol w="1241571">
                  <a:extLst>
                    <a:ext uri="{9D8B030D-6E8A-4147-A177-3AD203B41FA5}">
                      <a16:colId xmlns:a16="http://schemas.microsoft.com/office/drawing/2014/main" val="489555311"/>
                    </a:ext>
                  </a:extLst>
                </a:gridCol>
                <a:gridCol w="3654798">
                  <a:extLst>
                    <a:ext uri="{9D8B030D-6E8A-4147-A177-3AD203B41FA5}">
                      <a16:colId xmlns:a16="http://schemas.microsoft.com/office/drawing/2014/main" val="24015311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rgbClr val="7030A0"/>
                          </a:solidFill>
                        </a:rPr>
                        <a:t>コース名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rgbClr val="7030A0"/>
                          </a:solidFill>
                        </a:rPr>
                        <a:t>時間</a:t>
                      </a:r>
                    </a:p>
                  </a:txBody>
                  <a:tcP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rgbClr val="7030A0"/>
                          </a:solidFill>
                        </a:rPr>
                        <a:t>メニュー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159147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パン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１２０分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とろーりクリームパン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42906476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洋菓子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９０分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ふわふわロールケーキ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886684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和菓子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2400" dirty="0"/>
                        <a:t>１００分</a:t>
                      </a:r>
                    </a:p>
                  </a:txBody>
                  <a:tcP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/>
                        <a:t>上生菓子の練りきり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0246785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F81639EF-CDFC-4E43-9D60-22C25052F420}"/>
              </a:ext>
            </a:extLst>
          </p:cNvPr>
          <p:cNvSpPr txBox="1"/>
          <p:nvPr/>
        </p:nvSpPr>
        <p:spPr>
          <a:xfrm>
            <a:off x="1068477" y="4666593"/>
            <a:ext cx="7007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すべて</a:t>
            </a:r>
            <a:r>
              <a:rPr kumimoji="1" lang="ja-JP" altLang="en-US" sz="2800" u="sng" dirty="0">
                <a:solidFill>
                  <a:srgbClr val="FF00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５００円（税込）</a:t>
            </a: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で受講できます！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8C610F4D-8E27-432D-94EB-E1DB18870D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832" y="3908511"/>
            <a:ext cx="1867161" cy="2333951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6FA69E50-6963-44AB-84C3-2FC0BE31B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E35756D7-1815-4991-B805-BC9C167D390B}"/>
              </a:ext>
            </a:extLst>
          </p:cNvPr>
          <p:cNvSpPr/>
          <p:nvPr/>
        </p:nvSpPr>
        <p:spPr>
          <a:xfrm>
            <a:off x="3301309" y="4602356"/>
            <a:ext cx="5055476" cy="1324303"/>
          </a:xfrm>
          <a:prstGeom prst="wedgeRoundRectCallout">
            <a:avLst>
              <a:gd name="adj1" fmla="val -63830"/>
              <a:gd name="adj2" fmla="val -18124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i="1" dirty="0">
                <a:solidFill>
                  <a:schemeClr val="tx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お気軽にお問い合わせください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453E7B8-FDBF-4C02-BC60-F3607EB76349}"/>
              </a:ext>
            </a:extLst>
          </p:cNvPr>
          <p:cNvSpPr txBox="1"/>
          <p:nvPr/>
        </p:nvSpPr>
        <p:spPr>
          <a:xfrm>
            <a:off x="1777806" y="1714384"/>
            <a:ext cx="55883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3200" b="1" dirty="0">
                <a:solidFill>
                  <a:srgbClr val="FF0000"/>
                </a:solidFill>
              </a:rPr>
              <a:t>今だけお得な入会キャンペーン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45BB50C-070F-4437-AAD9-87EE5FCA87EE}"/>
              </a:ext>
            </a:extLst>
          </p:cNvPr>
          <p:cNvSpPr txBox="1"/>
          <p:nvPr/>
        </p:nvSpPr>
        <p:spPr>
          <a:xfrm>
            <a:off x="2419007" y="2576461"/>
            <a:ext cx="430598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入会金無料！</a:t>
            </a:r>
            <a:endParaRPr kumimoji="1"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全６回キャンペーン価格</a:t>
            </a:r>
            <a:endParaRPr kumimoji="1" lang="en-US" altLang="ja-JP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sz="2400" dirty="0"/>
              <a:t>オリジナルエプロンプレゼント</a:t>
            </a:r>
            <a:endParaRPr kumimoji="1" lang="en-US" altLang="ja-JP" sz="2400" dirty="0"/>
          </a:p>
        </p:txBody>
      </p:sp>
      <p:sp>
        <p:nvSpPr>
          <p:cNvPr id="11" name="八角形 10">
            <a:extLst>
              <a:ext uri="{FF2B5EF4-FFF2-40B4-BE49-F238E27FC236}">
                <a16:creationId xmlns:a16="http://schemas.microsoft.com/office/drawing/2014/main" id="{47788185-E79E-4ED2-AF9A-4DE7DDE0A444}"/>
              </a:ext>
            </a:extLst>
          </p:cNvPr>
          <p:cNvSpPr/>
          <p:nvPr/>
        </p:nvSpPr>
        <p:spPr>
          <a:xfrm>
            <a:off x="616832" y="640938"/>
            <a:ext cx="4813738" cy="861849"/>
          </a:xfrm>
          <a:prstGeom prst="octagon">
            <a:avLst/>
          </a:prstGeom>
          <a:solidFill>
            <a:srgbClr val="FF5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  <a:latin typeface="+mn-ea"/>
              </a:rPr>
              <a:t>入会案内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 sz="5400" dirty="0" smtClean="0">
            <a:solidFill>
              <a:schemeClr val="tx1"/>
            </a:solidFill>
            <a:latin typeface="HG正楷書体-PRO" panose="03000600000000000000" pitchFamily="66" charset="-128"/>
            <a:ea typeface="HG正楷書体-PRO" panose="03000600000000000000" pitchFamily="66" charset="-128"/>
          </a:defRPr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157</TotalTime>
  <Words>63</Words>
  <Application>Microsoft Office PowerPoint</Application>
  <PresentationFormat>画面に合わせる (4:3)</PresentationFormat>
  <Paragraphs>27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17</cp:revision>
  <dcterms:created xsi:type="dcterms:W3CDTF">2021-07-05T05:32:31Z</dcterms:created>
  <dcterms:modified xsi:type="dcterms:W3CDTF">2021-10-26T02:04:20Z</dcterms:modified>
</cp:coreProperties>
</file>