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66"/>
    <a:srgbClr val="663300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38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6" name="八角形 5">
            <a:extLst>
              <a:ext uri="{FF2B5EF4-FFF2-40B4-BE49-F238E27FC236}">
                <a16:creationId xmlns:a16="http://schemas.microsoft.com/office/drawing/2014/main" id="{F183AE32-579E-4F0C-9707-B5C309AB1D89}"/>
              </a:ext>
            </a:extLst>
          </p:cNvPr>
          <p:cNvSpPr/>
          <p:nvPr/>
        </p:nvSpPr>
        <p:spPr>
          <a:xfrm>
            <a:off x="655177" y="4130457"/>
            <a:ext cx="3133353" cy="1698393"/>
          </a:xfrm>
          <a:prstGeom prst="octagon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tx1"/>
                </a:solidFill>
              </a:rPr>
              <a:t>問題点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BB1EF57-1FD0-4605-93AC-04B587A4DF2B}"/>
              </a:ext>
            </a:extLst>
          </p:cNvPr>
          <p:cNvSpPr txBox="1"/>
          <p:nvPr/>
        </p:nvSpPr>
        <p:spPr>
          <a:xfrm>
            <a:off x="4151785" y="4287155"/>
            <a:ext cx="328221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800" i="1" dirty="0"/>
              <a:t>煙や臭い</a:t>
            </a:r>
            <a:endParaRPr kumimoji="1" lang="en-US" altLang="ja-JP" sz="2800" i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800" i="1" dirty="0"/>
              <a:t>有害物質の発生</a:t>
            </a:r>
            <a:endParaRPr kumimoji="1" lang="en-US" altLang="ja-JP" sz="2800" i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800" i="1" dirty="0"/>
              <a:t>火災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E24F2B2-3461-4231-8055-0906AFC6DCD8}"/>
              </a:ext>
            </a:extLst>
          </p:cNvPr>
          <p:cNvSpPr txBox="1"/>
          <p:nvPr/>
        </p:nvSpPr>
        <p:spPr>
          <a:xfrm>
            <a:off x="1094125" y="1134645"/>
            <a:ext cx="695575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野焼きをやめよう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EC035063-249C-4240-BE78-DFFCADA380C2}"/>
              </a:ext>
            </a:extLst>
          </p:cNvPr>
          <p:cNvSpPr/>
          <p:nvPr/>
        </p:nvSpPr>
        <p:spPr>
          <a:xfrm>
            <a:off x="1096027" y="2392471"/>
            <a:ext cx="6951946" cy="856325"/>
          </a:xfrm>
          <a:prstGeom prst="rect">
            <a:avLst/>
          </a:prstGeom>
          <a:solidFill>
            <a:srgbClr val="6633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solidFill>
                  <a:schemeClr val="bg1"/>
                </a:solidFill>
              </a:rPr>
              <a:t>農地など野外で家庭ごみや事業所ごみを燃やすこと</a:t>
            </a:r>
          </a:p>
        </p:txBody>
      </p:sp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楕円 2">
            <a:extLst>
              <a:ext uri="{FF2B5EF4-FFF2-40B4-BE49-F238E27FC236}">
                <a16:creationId xmlns:a16="http://schemas.microsoft.com/office/drawing/2014/main" id="{D55845F9-84A1-4DF6-AD04-5E64473BBDC4}"/>
              </a:ext>
            </a:extLst>
          </p:cNvPr>
          <p:cNvSpPr/>
          <p:nvPr/>
        </p:nvSpPr>
        <p:spPr>
          <a:xfrm>
            <a:off x="562412" y="2357808"/>
            <a:ext cx="2381204" cy="1790563"/>
          </a:xfrm>
          <a:prstGeom prst="ellipse">
            <a:avLst/>
          </a:prstGeom>
          <a:solidFill>
            <a:srgbClr val="FFFF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rgbClr val="7030A0"/>
                </a:solidFill>
              </a:rPr>
              <a:t>例外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63C6726-C367-44BD-9FD7-628436E898DA}"/>
              </a:ext>
            </a:extLst>
          </p:cNvPr>
          <p:cNvSpPr txBox="1"/>
          <p:nvPr/>
        </p:nvSpPr>
        <p:spPr>
          <a:xfrm>
            <a:off x="3302190" y="3022256"/>
            <a:ext cx="48415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i="1" dirty="0"/>
              <a:t>どんど焼き、農業の稲わら焼却など</a:t>
            </a: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457B29A1-EB0E-482F-927E-23E67DE1F9BC}"/>
              </a:ext>
            </a:extLst>
          </p:cNvPr>
          <p:cNvSpPr/>
          <p:nvPr/>
        </p:nvSpPr>
        <p:spPr>
          <a:xfrm>
            <a:off x="1000302" y="4728337"/>
            <a:ext cx="7143396" cy="1461776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bg1"/>
                </a:solidFill>
              </a:rPr>
              <a:t>お問い合わせ先</a:t>
            </a:r>
            <a:endParaRPr kumimoji="1" lang="en-US" altLang="ja-JP" sz="2800" dirty="0">
              <a:solidFill>
                <a:schemeClr val="bg1"/>
              </a:solidFill>
            </a:endParaRPr>
          </a:p>
          <a:p>
            <a:pPr algn="ctr"/>
            <a:endParaRPr lang="en-US" altLang="ja-JP" dirty="0"/>
          </a:p>
          <a:p>
            <a:pPr algn="ctr"/>
            <a:r>
              <a:rPr kumimoji="1" lang="ja-JP" altLang="en-US" sz="2800" dirty="0"/>
              <a:t>０９５－８６８－４４３１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A323636-AF31-4F2E-A327-238503BB7BC4}"/>
              </a:ext>
            </a:extLst>
          </p:cNvPr>
          <p:cNvSpPr txBox="1"/>
          <p:nvPr/>
        </p:nvSpPr>
        <p:spPr>
          <a:xfrm>
            <a:off x="562412" y="511073"/>
            <a:ext cx="757130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野焼きは</a:t>
            </a:r>
            <a:endParaRPr kumimoji="1" lang="en-US" altLang="ja-JP" sz="36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kumimoji="1" lang="ja-JP" altLang="en-US" sz="3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法律や条例で</a:t>
            </a:r>
            <a:r>
              <a:rPr kumimoji="1" lang="ja-JP" altLang="en-US" sz="3600" u="sng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原則禁止</a:t>
            </a:r>
            <a:r>
              <a:rPr kumimoji="1" lang="ja-JP" altLang="en-US" sz="36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されています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54</TotalTime>
  <Words>50</Words>
  <Application>Microsoft Office PowerPoint</Application>
  <PresentationFormat>画面に合わせる (4:3)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ＭＳ 明朝</vt:lpstr>
      <vt:lpstr>Arial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近藤 絵美</dc:creator>
  <cp:lastModifiedBy>日本情報処理検定協会(fh)</cp:lastModifiedBy>
  <cp:revision>12</cp:revision>
  <dcterms:created xsi:type="dcterms:W3CDTF">2021-07-04T00:39:08Z</dcterms:created>
  <dcterms:modified xsi:type="dcterms:W3CDTF">2021-11-22T06:41:08Z</dcterms:modified>
</cp:coreProperties>
</file>