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3399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53" d="100"/>
          <a:sy n="53" d="100"/>
        </p:scale>
        <p:origin x="90" y="14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845D1-2D26-4AA3-8B46-C3FE840A501B}" type="datetimeFigureOut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C7841D-E6C1-492B-AAA2-B0546B98F3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522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EBA75-50AA-4685-BBEA-122EC5A0CA03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9975B-5C2B-4778-9E72-B6AA5F70D2E6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E2D25-EF8E-4974-82F4-0CF3C10693C2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9D141-FC04-4D5B-87CD-7714384848A3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33E35-E287-4165-82B4-DACA57C876DB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A849-A68F-442E-9757-2A12C7490A2F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8BF35-BFE3-4206-B6B8-7D7BD70D0161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7954E-B04F-4DE0-B726-B34979FEC9C2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972DA-4A6B-492F-82BF-886D86A63BFC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3064-280B-4BDA-ADC0-E689DFF7F92C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88BD4-5533-4256-AB61-F3D9A19338E9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75ADA-B935-4B26-9D22-8E07589F2D8A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045B9AB-D03C-489D-8D14-3C0B30C79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971752B-9F18-4A42-BFF2-5D93A6B0D56C}"/>
              </a:ext>
            </a:extLst>
          </p:cNvPr>
          <p:cNvSpPr txBox="1"/>
          <p:nvPr/>
        </p:nvSpPr>
        <p:spPr>
          <a:xfrm>
            <a:off x="203095" y="16345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029B643-7F96-4537-BF7E-D856D9678A3D}"/>
              </a:ext>
            </a:extLst>
          </p:cNvPr>
          <p:cNvSpPr txBox="1"/>
          <p:nvPr/>
        </p:nvSpPr>
        <p:spPr>
          <a:xfrm>
            <a:off x="3182837" y="5827133"/>
            <a:ext cx="27783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>
                <a:solidFill>
                  <a:srgbClr val="FFCCCC"/>
                </a:solidFill>
              </a:rPr>
              <a:t>牛丸クリーニング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C431CA9-962E-47A3-9563-D4C6B2A0D4E6}"/>
              </a:ext>
            </a:extLst>
          </p:cNvPr>
          <p:cNvSpPr txBox="1"/>
          <p:nvPr/>
        </p:nvSpPr>
        <p:spPr>
          <a:xfrm>
            <a:off x="3799797" y="2081141"/>
            <a:ext cx="458971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保管サービス</a:t>
            </a:r>
            <a:endParaRPr kumimoji="1" lang="en-US" altLang="ja-JP" sz="6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kumimoji="1" lang="ja-JP" altLang="en-US" sz="6000" dirty="0">
                <a:solidFill>
                  <a:schemeClr val="bg1"/>
                </a:solidFill>
              </a:rPr>
              <a:t>はじめました</a:t>
            </a:r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7D27BEC5-078E-489D-B40B-EA509DD46C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03" y="1218891"/>
            <a:ext cx="3000794" cy="4420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B3B8547-997E-45C9-8A0B-4D621120E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八角形 2">
            <a:extLst>
              <a:ext uri="{FF2B5EF4-FFF2-40B4-BE49-F238E27FC236}">
                <a16:creationId xmlns:a16="http://schemas.microsoft.com/office/drawing/2014/main" id="{1A942BD4-ACFD-479F-8CC4-D1A88883A8EB}"/>
              </a:ext>
            </a:extLst>
          </p:cNvPr>
          <p:cNvSpPr/>
          <p:nvPr/>
        </p:nvSpPr>
        <p:spPr>
          <a:xfrm>
            <a:off x="750505" y="283779"/>
            <a:ext cx="7642991" cy="924911"/>
          </a:xfrm>
          <a:prstGeom prst="oct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rgbClr val="3399FF"/>
                </a:solidFill>
              </a:rPr>
              <a:t>収納スペースを圧迫する衣類</a:t>
            </a:r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8EAEEAE2-959A-490A-ADC9-3E95769C614B}"/>
              </a:ext>
            </a:extLst>
          </p:cNvPr>
          <p:cNvSpPr/>
          <p:nvPr/>
        </p:nvSpPr>
        <p:spPr>
          <a:xfrm>
            <a:off x="3759445" y="3461256"/>
            <a:ext cx="4634051" cy="1103586"/>
          </a:xfrm>
          <a:prstGeom prst="wedgeRoundRectCallout">
            <a:avLst>
              <a:gd name="adj1" fmla="val -68822"/>
              <a:gd name="adj2" fmla="val -11623"/>
              <a:gd name="adj3" fmla="val 16667"/>
            </a:avLst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着ない服の収納に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困っている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7C27E7E-64D8-4E1F-ABB7-5FBF305412DF}"/>
              </a:ext>
            </a:extLst>
          </p:cNvPr>
          <p:cNvSpPr txBox="1"/>
          <p:nvPr/>
        </p:nvSpPr>
        <p:spPr>
          <a:xfrm>
            <a:off x="1268852" y="5331468"/>
            <a:ext cx="6606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800" dirty="0"/>
              <a:t>クリーニング後、</a:t>
            </a:r>
            <a:r>
              <a:rPr kumimoji="1" lang="ja-JP" altLang="en-US" sz="2800" u="sng" dirty="0">
                <a:solidFill>
                  <a:srgbClr val="FFFF00"/>
                </a:solidFill>
              </a:rPr>
              <a:t>最長９か月</a:t>
            </a:r>
            <a:r>
              <a:rPr kumimoji="1" lang="ja-JP" altLang="en-US" sz="2800" dirty="0"/>
              <a:t>お預かりします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3024F7B-F08E-4414-BC7C-7CF80C11A4C5}"/>
              </a:ext>
            </a:extLst>
          </p:cNvPr>
          <p:cNvSpPr txBox="1"/>
          <p:nvPr/>
        </p:nvSpPr>
        <p:spPr>
          <a:xfrm>
            <a:off x="763210" y="1777315"/>
            <a:ext cx="422102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chemeClr val="bg1"/>
                </a:solidFill>
              </a:rPr>
              <a:t>冬物のアウター</a:t>
            </a:r>
            <a:endParaRPr kumimoji="1" lang="en-US" altLang="ja-JP" sz="2800" dirty="0">
              <a:solidFill>
                <a:schemeClr val="bg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solidFill>
                  <a:schemeClr val="bg1"/>
                </a:solidFill>
              </a:rPr>
              <a:t>ウールのセーター　など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A0A68DB-5F34-40BB-97C1-21DA0F122F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935" y="1597051"/>
            <a:ext cx="2543530" cy="1314633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D4530C97-70E9-47D7-B575-948B95BB854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04" y="3231104"/>
            <a:ext cx="2057687" cy="179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八角形 6">
            <a:extLst>
              <a:ext uri="{FF2B5EF4-FFF2-40B4-BE49-F238E27FC236}">
                <a16:creationId xmlns:a16="http://schemas.microsoft.com/office/drawing/2014/main" id="{89166936-94D5-495E-9ED0-A69DB790E0E5}"/>
              </a:ext>
            </a:extLst>
          </p:cNvPr>
          <p:cNvSpPr/>
          <p:nvPr/>
        </p:nvSpPr>
        <p:spPr>
          <a:xfrm>
            <a:off x="750505" y="283779"/>
            <a:ext cx="7642991" cy="924911"/>
          </a:xfrm>
          <a:prstGeom prst="oct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rgbClr val="3399FF"/>
                </a:solidFill>
              </a:rPr>
              <a:t>当社の保管サービス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5D0A54B-2EC0-4CD0-ACF2-06520241B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193AB9A8-3C4C-4B65-BC51-AA757CEDA7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4776915"/>
              </p:ext>
            </p:extLst>
          </p:nvPr>
        </p:nvGraphicFramePr>
        <p:xfrm>
          <a:off x="1923393" y="1819567"/>
          <a:ext cx="5297214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21106">
                  <a:extLst>
                    <a:ext uri="{9D8B030D-6E8A-4147-A177-3AD203B41FA5}">
                      <a16:colId xmlns:a16="http://schemas.microsoft.com/office/drawing/2014/main" val="3884630440"/>
                    </a:ext>
                  </a:extLst>
                </a:gridCol>
                <a:gridCol w="3176108">
                  <a:extLst>
                    <a:ext uri="{9D8B030D-6E8A-4147-A177-3AD203B41FA5}">
                      <a16:colId xmlns:a16="http://schemas.microsoft.com/office/drawing/2014/main" val="16773312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５点パック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８，６００円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7794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１０点パック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１３，０００円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93984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１５点パック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１９，０００円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7689477"/>
                  </a:ext>
                </a:extLst>
              </a:tr>
            </a:tbl>
          </a:graphicData>
        </a:graphic>
      </p:graphicFrame>
      <p:sp>
        <p:nvSpPr>
          <p:cNvPr id="6" name="四角形: 角度付き 5">
            <a:extLst>
              <a:ext uri="{FF2B5EF4-FFF2-40B4-BE49-F238E27FC236}">
                <a16:creationId xmlns:a16="http://schemas.microsoft.com/office/drawing/2014/main" id="{1453E52B-A8C4-4E6A-9DFD-26D7B96D54A9}"/>
              </a:ext>
            </a:extLst>
          </p:cNvPr>
          <p:cNvSpPr/>
          <p:nvPr/>
        </p:nvSpPr>
        <p:spPr>
          <a:xfrm>
            <a:off x="1277007" y="3773213"/>
            <a:ext cx="6589986" cy="2301765"/>
          </a:xfrm>
          <a:prstGeom prst="bevel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b="1" dirty="0">
                <a:solidFill>
                  <a:srgbClr val="FF0000"/>
                </a:solidFill>
              </a:rPr>
              <a:t>収納スペースがスッキリ！</a:t>
            </a:r>
            <a:endParaRPr kumimoji="1" lang="en-US" altLang="ja-JP" sz="3200" b="1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3200" b="1" dirty="0">
                <a:solidFill>
                  <a:srgbClr val="FF0000"/>
                </a:solidFill>
              </a:rPr>
              <a:t>ぜひご利用ください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233</TotalTime>
  <Words>58</Words>
  <Application>Microsoft Office PowerPoint</Application>
  <PresentationFormat>画面に合わせる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17</cp:revision>
  <dcterms:created xsi:type="dcterms:W3CDTF">2021-07-05T02:30:08Z</dcterms:created>
  <dcterms:modified xsi:type="dcterms:W3CDTF">2021-10-26T02:57:00Z</dcterms:modified>
</cp:coreProperties>
</file>