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CC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DA81311F-23A8-4056-9B10-50CB29B4518B}"/>
              </a:ext>
            </a:extLst>
          </p:cNvPr>
          <p:cNvSpPr/>
          <p:nvPr/>
        </p:nvSpPr>
        <p:spPr>
          <a:xfrm>
            <a:off x="571865" y="1092467"/>
            <a:ext cx="3899468" cy="131866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みんなでワイワイ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A36F88E8-2E89-4B5E-ADBB-03DDD587E434}"/>
              </a:ext>
            </a:extLst>
          </p:cNvPr>
          <p:cNvSpPr/>
          <p:nvPr/>
        </p:nvSpPr>
        <p:spPr>
          <a:xfrm>
            <a:off x="604714" y="4446872"/>
            <a:ext cx="7934572" cy="127053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u="sng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無料体験</a:t>
            </a:r>
            <a:r>
              <a:rPr kumimoji="1"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実施中！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FF1F094-F71C-4E8B-987A-DF38358B9FB8}"/>
              </a:ext>
            </a:extLst>
          </p:cNvPr>
          <p:cNvSpPr txBox="1"/>
          <p:nvPr/>
        </p:nvSpPr>
        <p:spPr>
          <a:xfrm>
            <a:off x="1709678" y="2967335"/>
            <a:ext cx="57246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楽しい切り絵教室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3E76C009-A802-4559-81C6-185EC962E437}"/>
              </a:ext>
            </a:extLst>
          </p:cNvPr>
          <p:cNvSpPr/>
          <p:nvPr/>
        </p:nvSpPr>
        <p:spPr>
          <a:xfrm>
            <a:off x="693946" y="3470400"/>
            <a:ext cx="3665502" cy="2039245"/>
          </a:xfrm>
          <a:prstGeom prst="ellipse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はじめての方も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大歓迎</a:t>
            </a: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A6F9D46D-B8A8-4254-81BB-C54E67FF8A20}"/>
              </a:ext>
            </a:extLst>
          </p:cNvPr>
          <p:cNvSpPr/>
          <p:nvPr/>
        </p:nvSpPr>
        <p:spPr>
          <a:xfrm>
            <a:off x="4822878" y="3470400"/>
            <a:ext cx="3665502" cy="2039245"/>
          </a:xfrm>
          <a:prstGeom prst="ellipse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自分のペースで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ステップアップ</a:t>
            </a:r>
          </a:p>
        </p:txBody>
      </p:sp>
      <p:sp>
        <p:nvSpPr>
          <p:cNvPr id="5" name="八角形 4">
            <a:extLst>
              <a:ext uri="{FF2B5EF4-FFF2-40B4-BE49-F238E27FC236}">
                <a16:creationId xmlns:a16="http://schemas.microsoft.com/office/drawing/2014/main" id="{301FB825-19FF-45B6-8D18-F81F7A8C1D3B}"/>
              </a:ext>
            </a:extLst>
          </p:cNvPr>
          <p:cNvSpPr/>
          <p:nvPr/>
        </p:nvSpPr>
        <p:spPr>
          <a:xfrm>
            <a:off x="674783" y="967426"/>
            <a:ext cx="2956457" cy="1695195"/>
          </a:xfrm>
          <a:prstGeom prst="octagon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場所</a:t>
            </a:r>
            <a:endParaRPr kumimoji="1" lang="en-US" altLang="ja-JP" sz="3200" dirty="0"/>
          </a:p>
          <a:p>
            <a:pPr algn="ctr"/>
            <a:r>
              <a:rPr kumimoji="1" lang="ja-JP" altLang="en-US" sz="3200" dirty="0"/>
              <a:t>時間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DADC0BA-5D82-400A-8470-AC1B07B37CCF}"/>
              </a:ext>
            </a:extLst>
          </p:cNvPr>
          <p:cNvSpPr txBox="1"/>
          <p:nvPr/>
        </p:nvSpPr>
        <p:spPr>
          <a:xfrm>
            <a:off x="4099435" y="1122527"/>
            <a:ext cx="435061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rgbClr val="0070C0"/>
                </a:solidFill>
              </a:rPr>
              <a:t>佐野文化センター　３階</a:t>
            </a:r>
            <a:endParaRPr kumimoji="1" lang="en-US" altLang="ja-JP" sz="2800" i="1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rgbClr val="0070C0"/>
                </a:solidFill>
              </a:rPr>
              <a:t>第２土曜日</a:t>
            </a:r>
            <a:endParaRPr kumimoji="1" lang="en-US" altLang="ja-JP" sz="2800" i="1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i="1" dirty="0">
                <a:solidFill>
                  <a:srgbClr val="0070C0"/>
                </a:solidFill>
              </a:rPr>
              <a:t>１３：００～１７：００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FC437F4-CFC0-4F64-AA8C-3B7543AF5EF8}"/>
              </a:ext>
            </a:extLst>
          </p:cNvPr>
          <p:cNvSpPr txBox="1"/>
          <p:nvPr/>
        </p:nvSpPr>
        <p:spPr>
          <a:xfrm>
            <a:off x="4254972" y="6212660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お問い合わせ先：０７２－３８７－１５２４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59</TotalTime>
  <Words>37</Words>
  <Application>Microsoft Office PowerPoint</Application>
  <PresentationFormat>画面に合わせる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13</cp:revision>
  <dcterms:created xsi:type="dcterms:W3CDTF">2021-07-04T03:52:33Z</dcterms:created>
  <dcterms:modified xsi:type="dcterms:W3CDTF">2021-10-15T07:05:58Z</dcterms:modified>
</cp:coreProperties>
</file>