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E10F"/>
    <a:srgbClr val="FF3399"/>
    <a:srgbClr val="99CCFF"/>
    <a:srgbClr val="66CCFF"/>
    <a:srgbClr val="FFCCCC"/>
    <a:srgbClr val="0000FF"/>
    <a:srgbClr val="FFFF00"/>
    <a:srgbClr val="FF66CC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2021/9/13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2229CF4-6373-4A73-A7BA-3890A45F6993}"/>
              </a:ext>
            </a:extLst>
          </p:cNvPr>
          <p:cNvSpPr/>
          <p:nvPr/>
        </p:nvSpPr>
        <p:spPr>
          <a:xfrm>
            <a:off x="1189973" y="5035459"/>
            <a:ext cx="6764054" cy="953261"/>
          </a:xfrm>
          <a:prstGeom prst="rect">
            <a:avLst/>
          </a:prstGeom>
          <a:solidFill>
            <a:srgbClr val="99CCF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/>
              <a:t>ニーズに合わせて効率的に！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935EA9-8BED-4806-B665-E11BCADC63DA}"/>
              </a:ext>
            </a:extLst>
          </p:cNvPr>
          <p:cNvSpPr txBox="1"/>
          <p:nvPr/>
        </p:nvSpPr>
        <p:spPr>
          <a:xfrm>
            <a:off x="588724" y="894624"/>
            <a:ext cx="2448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/>
              <a:t>村里市では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793E0FAE-40FD-47D6-AA3B-8FECA0AC569F}"/>
              </a:ext>
            </a:extLst>
          </p:cNvPr>
          <p:cNvSpPr/>
          <p:nvPr/>
        </p:nvSpPr>
        <p:spPr>
          <a:xfrm>
            <a:off x="1189974" y="1753500"/>
            <a:ext cx="6764054" cy="1824310"/>
          </a:xfrm>
          <a:prstGeom prst="roundRect">
            <a:avLst/>
          </a:prstGeom>
          <a:solidFill>
            <a:srgbClr val="F1E10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7200" dirty="0">
                <a:solidFill>
                  <a:srgbClr val="0000FF"/>
                </a:solidFill>
              </a:rPr>
              <a:t>民間活力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E710FFD-21FB-4EF3-A921-F99ECEBE520B}"/>
              </a:ext>
            </a:extLst>
          </p:cNvPr>
          <p:cNvSpPr txBox="1"/>
          <p:nvPr/>
        </p:nvSpPr>
        <p:spPr>
          <a:xfrm>
            <a:off x="4283901" y="3790355"/>
            <a:ext cx="46891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dirty="0"/>
              <a:t>の</a:t>
            </a:r>
            <a:r>
              <a:rPr lang="ja-JP" altLang="en-US" sz="3600" dirty="0">
                <a:solidFill>
                  <a:srgbClr val="FF0000"/>
                </a:solidFill>
              </a:rPr>
              <a:t>積極的な活用</a:t>
            </a:r>
            <a:r>
              <a:rPr lang="ja-JP" altLang="en-US" sz="3600" dirty="0"/>
              <a:t>を推進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730B040D-4833-4ED2-93C7-E582562CD440}"/>
              </a:ext>
            </a:extLst>
          </p:cNvPr>
          <p:cNvSpPr/>
          <p:nvPr/>
        </p:nvSpPr>
        <p:spPr>
          <a:xfrm>
            <a:off x="907181" y="5046979"/>
            <a:ext cx="7329639" cy="1008016"/>
          </a:xfrm>
          <a:prstGeom prst="roundRect">
            <a:avLst/>
          </a:prstGeom>
          <a:solidFill>
            <a:srgbClr val="F1E10F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提案は経営企画部まで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BAC3D716-B1B6-4FC2-8F44-13389C77035C}"/>
              </a:ext>
            </a:extLst>
          </p:cNvPr>
          <p:cNvSpPr/>
          <p:nvPr/>
        </p:nvSpPr>
        <p:spPr>
          <a:xfrm>
            <a:off x="1669604" y="1788699"/>
            <a:ext cx="5804793" cy="1008016"/>
          </a:xfrm>
          <a:prstGeom prst="octagon">
            <a:avLst/>
          </a:prstGeom>
          <a:solidFill>
            <a:srgbClr val="FF33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  <a:latin typeface="+mn-ea"/>
              </a:rPr>
              <a:t>自社ノウハウを生かした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503916A-04BF-4D0F-9D17-B32F1C4510CB}"/>
              </a:ext>
            </a:extLst>
          </p:cNvPr>
          <p:cNvSpPr txBox="1"/>
          <p:nvPr/>
        </p:nvSpPr>
        <p:spPr>
          <a:xfrm>
            <a:off x="2978455" y="341340"/>
            <a:ext cx="3187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5400" i="1" u="sng" dirty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企画しよう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A3D6CCA-9BD1-49B4-B73C-D3679CD1F0E8}"/>
              </a:ext>
            </a:extLst>
          </p:cNvPr>
          <p:cNvSpPr txBox="1"/>
          <p:nvPr/>
        </p:nvSpPr>
        <p:spPr>
          <a:xfrm>
            <a:off x="2690716" y="3174484"/>
            <a:ext cx="37625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行政サービス向上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コスト削減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収入増加が見込める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154</TotalTime>
  <Words>41</Words>
  <Application>Microsoft Office PowerPoint</Application>
  <PresentationFormat>画面に合わせる (4:3)</PresentationFormat>
  <Paragraphs>11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15</cp:revision>
  <dcterms:created xsi:type="dcterms:W3CDTF">2021-07-04T01:29:52Z</dcterms:created>
  <dcterms:modified xsi:type="dcterms:W3CDTF">2021-09-13T07:12:28Z</dcterms:modified>
</cp:coreProperties>
</file>