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4A662B-7C4C-4813-8943-BB8BC4DC5207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C8FCBC-35FC-41B6-B6B1-D3F6D83366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737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11437-429C-4CCF-873A-385887A4731A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E38B7-1D7D-458C-B377-392CCE1912F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343F8-23AC-4834-9108-DC9916E29DF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C8FC-D82D-4619-A54E-61091B345D0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65B69C-AC96-4359-B847-10C09220635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73DA4-5DD3-4858-BFFE-F5BDC7DC73B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FBFF0-B6BF-4866-A1D3-B2793EFD5FA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93882-CFC2-44DE-81A5-B0FF632D8EF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7572C-CB49-4152-897F-0EAEB94F6CF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C8D3E-0F82-4F31-AFBA-EDF9266F15F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28AB3-85B1-49E0-9A40-6E7DF6FB9D7E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D359C-1BAC-4877-9BBF-16EAB8B220F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F9C03F88-EC66-4B30-9C7F-2B90A7EA5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9" name="四角形: メモ 8">
            <a:extLst>
              <a:ext uri="{FF2B5EF4-FFF2-40B4-BE49-F238E27FC236}">
                <a16:creationId xmlns:a16="http://schemas.microsoft.com/office/drawing/2014/main" id="{7474A83C-559A-4C8D-950E-7D85805E7730}"/>
              </a:ext>
            </a:extLst>
          </p:cNvPr>
          <p:cNvSpPr/>
          <p:nvPr/>
        </p:nvSpPr>
        <p:spPr>
          <a:xfrm>
            <a:off x="4326383" y="3100392"/>
            <a:ext cx="4312012" cy="1934678"/>
          </a:xfrm>
          <a:prstGeom prst="foldedCorner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kumimoji="1"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ＩＣＴを利用できる人と</a:t>
            </a:r>
            <a:endParaRPr kumimoji="1" lang="en-US" altLang="ja-JP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just"/>
            <a:r>
              <a:rPr kumimoji="1"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できない人の間で</a:t>
            </a:r>
            <a:endParaRPr kumimoji="1" lang="en-US" altLang="ja-JP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just"/>
            <a:r>
              <a:rPr kumimoji="1"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生まれる</a:t>
            </a:r>
            <a:r>
              <a:rPr kumimoji="1" lang="ja-JP" altLang="en-US" sz="2800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格差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F0514C9-BC7F-452C-95BC-5464A42B8C75}"/>
              </a:ext>
            </a:extLst>
          </p:cNvPr>
          <p:cNvSpPr txBox="1"/>
          <p:nvPr/>
        </p:nvSpPr>
        <p:spPr>
          <a:xfrm>
            <a:off x="4326382" y="2080874"/>
            <a:ext cx="4188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デジタルディバイド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61F3E6F3-099B-4A49-8E5A-A04BDE545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1" y="852309"/>
            <a:ext cx="3105583" cy="5353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0D53E44-EDAE-45F3-AA7B-D1D662B5B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3D0A05-FB92-443B-BFFE-0C26154C0E71}"/>
              </a:ext>
            </a:extLst>
          </p:cNvPr>
          <p:cNvSpPr txBox="1"/>
          <p:nvPr/>
        </p:nvSpPr>
        <p:spPr>
          <a:xfrm>
            <a:off x="2363339" y="446216"/>
            <a:ext cx="4496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i="1" u="sng" dirty="0">
                <a:solidFill>
                  <a:srgbClr val="7030A0"/>
                </a:solidFill>
              </a:rPr>
              <a:t>どこで差が生まれるか</a:t>
            </a:r>
          </a:p>
        </p:txBody>
      </p:sp>
      <p:graphicFrame>
        <p:nvGraphicFramePr>
          <p:cNvPr id="10" name="表 9">
            <a:extLst>
              <a:ext uri="{FF2B5EF4-FFF2-40B4-BE49-F238E27FC236}">
                <a16:creationId xmlns:a16="http://schemas.microsoft.com/office/drawing/2014/main" id="{7620C9DD-E6A1-4976-AF5F-32085B9066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745494"/>
              </p:ext>
            </p:extLst>
          </p:nvPr>
        </p:nvGraphicFramePr>
        <p:xfrm>
          <a:off x="1148863" y="1499861"/>
          <a:ext cx="6846275" cy="1554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97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65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dirty="0"/>
                        <a:t>個人間・集団間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年齢・収入・教育など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地域間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地方と都市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国際間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先進国と発展途上国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DCD55597-C5B5-46A7-8350-2AA0262B71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734" y="3680465"/>
            <a:ext cx="4172532" cy="2353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61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D6C4172-8CAF-497E-9D0D-355424449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9660ADB-3217-4F0A-9A55-36AA3CE7330A}"/>
              </a:ext>
            </a:extLst>
          </p:cNvPr>
          <p:cNvSpPr/>
          <p:nvPr/>
        </p:nvSpPr>
        <p:spPr>
          <a:xfrm>
            <a:off x="417792" y="1300855"/>
            <a:ext cx="2510972" cy="21945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ＩＴインフラが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整っていない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7ECCBF1-EF19-4B78-8182-039D25E48B9B}"/>
              </a:ext>
            </a:extLst>
          </p:cNvPr>
          <p:cNvSpPr/>
          <p:nvPr/>
        </p:nvSpPr>
        <p:spPr>
          <a:xfrm>
            <a:off x="3316314" y="1300855"/>
            <a:ext cx="2511372" cy="21945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端末などの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入手機会がない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E68A3965-9523-491A-815A-7BA598AA1248}"/>
              </a:ext>
            </a:extLst>
          </p:cNvPr>
          <p:cNvSpPr/>
          <p:nvPr/>
        </p:nvSpPr>
        <p:spPr>
          <a:xfrm>
            <a:off x="6231164" y="1300855"/>
            <a:ext cx="2510972" cy="219456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技術の</a:t>
            </a:r>
            <a:endParaRPr kumimoji="1" lang="en-US" altLang="ja-JP" sz="24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bg1"/>
                </a:solidFill>
              </a:rPr>
              <a:t>習得機会がない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6151EF6-1C76-402C-AFF5-FFFC70BC0B4F}"/>
              </a:ext>
            </a:extLst>
          </p:cNvPr>
          <p:cNvSpPr txBox="1"/>
          <p:nvPr/>
        </p:nvSpPr>
        <p:spPr>
          <a:xfrm>
            <a:off x="3094673" y="33452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i="1" u="sng" dirty="0">
                <a:solidFill>
                  <a:srgbClr val="7030A0"/>
                </a:solidFill>
              </a:rPr>
              <a:t>格差の要因例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FAFF061-CCBD-4BA5-B30C-AC35E7A99ADC}"/>
              </a:ext>
            </a:extLst>
          </p:cNvPr>
          <p:cNvSpPr txBox="1"/>
          <p:nvPr/>
        </p:nvSpPr>
        <p:spPr>
          <a:xfrm>
            <a:off x="3787170" y="374630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i="1" u="sng" dirty="0">
                <a:solidFill>
                  <a:srgbClr val="7030A0"/>
                </a:solidFill>
              </a:rPr>
              <a:t>問題点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EB3C928-AC94-407D-A489-B426DA409D9A}"/>
              </a:ext>
            </a:extLst>
          </p:cNvPr>
          <p:cNvSpPr txBox="1"/>
          <p:nvPr/>
        </p:nvSpPr>
        <p:spPr>
          <a:xfrm>
            <a:off x="1810667" y="4497076"/>
            <a:ext cx="552266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高齢者などの孤立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緊急時対応の遅れ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ＩＴリテラシー不足による犯罪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237</TotalTime>
  <Words>83</Words>
  <Application>Microsoft Office PowerPoint</Application>
  <PresentationFormat>画面に合わせる (4:3)</PresentationFormat>
  <Paragraphs>26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20</cp:revision>
  <dcterms:created xsi:type="dcterms:W3CDTF">2021-07-06T00:57:47Z</dcterms:created>
  <dcterms:modified xsi:type="dcterms:W3CDTF">2021-10-26T03:12:57Z</dcterms:modified>
</cp:coreProperties>
</file>