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6600"/>
    <a:srgbClr val="0000FF"/>
    <a:srgbClr val="FFFF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FAEF5-4795-4942-9D5A-5A0C570A7485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21C36-64A6-4892-89BB-EADE95B924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580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C32-5424-43A7-94CA-A109959A4CB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25786-F1D7-4471-8F5E-2458D0DCD13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9AA92-6426-42B8-8499-A8BFDCE1CCCD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F1503-6A3A-4A5B-86E1-F2A656ECCB9A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74DCD-C03D-41D7-BBCD-42E3F5A7FA6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0D71B-0888-4367-93EA-EBA10B70EE0D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5686E8-E731-4461-B714-3ED2B16084E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DE0E-3F20-4830-A172-C9B6D5AEC4C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BB436-64BB-4E07-848B-4E37EBCAF6B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229EA3-D75E-428A-9982-CE01D49B016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E6600-6371-4709-9E7C-3A74D4CD25A7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7B5CA-AC02-4096-8C1D-1A1E6216A98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B9340FA-FCEC-4E70-A2AF-8A3299041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1F7A0230-CF4B-46C1-8893-E5DEE575756E}"/>
              </a:ext>
            </a:extLst>
          </p:cNvPr>
          <p:cNvSpPr/>
          <p:nvPr/>
        </p:nvSpPr>
        <p:spPr>
          <a:xfrm>
            <a:off x="1078992" y="735678"/>
            <a:ext cx="6986016" cy="223787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kumimoji="1" lang="ja-JP" altLang="en-US" sz="28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出して登ろう</a:t>
            </a:r>
            <a:endParaRPr kumimoji="1" lang="en-US" altLang="ja-JP" sz="2800" dirty="0">
              <a:solidFill>
                <a:schemeClr val="accent2">
                  <a:lumMod val="50000"/>
                </a:schemeClr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r"/>
            <a:r>
              <a:rPr kumimoji="1" lang="ja-JP" altLang="en-US" sz="8000" dirty="0">
                <a:solidFill>
                  <a:schemeClr val="accent2">
                    <a:lumMod val="50000"/>
                  </a:schemeClr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登山計画書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0F0C7C8-AB43-44BE-A621-AA7E9E327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0" y="3293351"/>
            <a:ext cx="66675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43082C0-5F49-4FEA-B98F-963B70BA0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ブローチ 4">
            <a:extLst>
              <a:ext uri="{FF2B5EF4-FFF2-40B4-BE49-F238E27FC236}">
                <a16:creationId xmlns:a16="http://schemas.microsoft.com/office/drawing/2014/main" id="{AE2CEF92-417C-4D1E-9F26-ED57123B0DF8}"/>
              </a:ext>
            </a:extLst>
          </p:cNvPr>
          <p:cNvSpPr/>
          <p:nvPr/>
        </p:nvSpPr>
        <p:spPr>
          <a:xfrm>
            <a:off x="1919416" y="420125"/>
            <a:ext cx="5305168" cy="741406"/>
          </a:xfrm>
          <a:prstGeom prst="plaqu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0000FF"/>
                </a:solidFill>
              </a:rPr>
              <a:t>どこに出すの？</a:t>
            </a:r>
          </a:p>
        </p:txBody>
      </p:sp>
      <p:sp>
        <p:nvSpPr>
          <p:cNvPr id="8" name="ブローチ 7">
            <a:extLst>
              <a:ext uri="{FF2B5EF4-FFF2-40B4-BE49-F238E27FC236}">
                <a16:creationId xmlns:a16="http://schemas.microsoft.com/office/drawing/2014/main" id="{0BCBF658-F3AA-4528-8265-5ACEBA4BF593}"/>
              </a:ext>
            </a:extLst>
          </p:cNvPr>
          <p:cNvSpPr/>
          <p:nvPr/>
        </p:nvSpPr>
        <p:spPr>
          <a:xfrm>
            <a:off x="1919416" y="3265683"/>
            <a:ext cx="5305168" cy="741406"/>
          </a:xfrm>
          <a:prstGeom prst="plaque">
            <a:avLst/>
          </a:prstGeom>
          <a:solidFill>
            <a:srgbClr val="FFFF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i="1" dirty="0">
                <a:solidFill>
                  <a:srgbClr val="0000FF"/>
                </a:solidFill>
              </a:rPr>
              <a:t>なぜ出すの？</a:t>
            </a:r>
          </a:p>
        </p:txBody>
      </p:sp>
      <p:sp>
        <p:nvSpPr>
          <p:cNvPr id="11" name="四角形: 角度付き 10">
            <a:extLst>
              <a:ext uri="{FF2B5EF4-FFF2-40B4-BE49-F238E27FC236}">
                <a16:creationId xmlns:a16="http://schemas.microsoft.com/office/drawing/2014/main" id="{9DBCA74F-16A9-4CCA-A226-A065B212C0EF}"/>
              </a:ext>
            </a:extLst>
          </p:cNvPr>
          <p:cNvSpPr/>
          <p:nvPr/>
        </p:nvSpPr>
        <p:spPr>
          <a:xfrm>
            <a:off x="1098958" y="5216377"/>
            <a:ext cx="6946084" cy="815546"/>
          </a:xfrm>
          <a:prstGeom prst="bevel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  <a:latin typeface="+mn-ea"/>
              </a:rPr>
              <a:t>山によっては、下山後に</a:t>
            </a:r>
            <a:r>
              <a:rPr kumimoji="1" lang="ja-JP" altLang="en-US" sz="2400" u="sng" dirty="0">
                <a:solidFill>
                  <a:schemeClr val="bg1"/>
                </a:solidFill>
                <a:latin typeface="+mn-ea"/>
              </a:rPr>
              <a:t>下山届</a:t>
            </a:r>
            <a:r>
              <a:rPr kumimoji="1" lang="ja-JP" altLang="en-US" sz="2400" dirty="0">
                <a:solidFill>
                  <a:schemeClr val="tx1"/>
                </a:solidFill>
                <a:latin typeface="+mn-ea"/>
              </a:rPr>
              <a:t>が必要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13D8965-3CA1-4F28-B263-56E659DF8CB0}"/>
              </a:ext>
            </a:extLst>
          </p:cNvPr>
          <p:cNvSpPr txBox="1"/>
          <p:nvPr/>
        </p:nvSpPr>
        <p:spPr>
          <a:xfrm>
            <a:off x="2171343" y="4180950"/>
            <a:ext cx="4801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計画の見直しが遭難防止になり</a:t>
            </a:r>
            <a:endParaRPr kumimoji="1" lang="en-US" altLang="ja-JP" sz="2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0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万一の際には救助活動の手掛かりになる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7ABD8F7-B152-438C-ADA9-B3D0365F0B97}"/>
              </a:ext>
            </a:extLst>
          </p:cNvPr>
          <p:cNvSpPr txBox="1"/>
          <p:nvPr/>
        </p:nvSpPr>
        <p:spPr>
          <a:xfrm>
            <a:off x="2870252" y="1465917"/>
            <a:ext cx="340349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/>
              <a:t>管轄の警察署</a:t>
            </a:r>
            <a:endParaRPr kumimoji="1" lang="en-US" altLang="ja-JP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/>
              <a:t>登山口付近の交番</a:t>
            </a:r>
            <a:endParaRPr kumimoji="1" lang="en-US" altLang="ja-JP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/>
              <a:t>専用ポスト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50D1C38-397C-4186-B590-DB5212A83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吹き出し: 角を丸めた四角形 4">
            <a:extLst>
              <a:ext uri="{FF2B5EF4-FFF2-40B4-BE49-F238E27FC236}">
                <a16:creationId xmlns:a16="http://schemas.microsoft.com/office/drawing/2014/main" id="{2DB78A3C-9049-4D9A-9DF0-C094ADC586A0}"/>
              </a:ext>
            </a:extLst>
          </p:cNvPr>
          <p:cNvSpPr/>
          <p:nvPr/>
        </p:nvSpPr>
        <p:spPr>
          <a:xfrm>
            <a:off x="4157841" y="1481091"/>
            <a:ext cx="4231674" cy="1128584"/>
          </a:xfrm>
          <a:prstGeom prst="wedgeRoundRectCallout">
            <a:avLst>
              <a:gd name="adj1" fmla="val -68527"/>
              <a:gd name="adj2" fmla="val -1195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条例により提出が</a:t>
            </a:r>
            <a:endParaRPr kumimoji="1" lang="en-US" altLang="ja-JP" sz="24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義務化されている山もあるよ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C834D194-DF08-4D60-99E4-F6E6CD33E6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909557"/>
              </p:ext>
            </p:extLst>
          </p:nvPr>
        </p:nvGraphicFramePr>
        <p:xfrm>
          <a:off x="1368306" y="5249501"/>
          <a:ext cx="6407389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51929">
                  <a:extLst>
                    <a:ext uri="{9D8B030D-6E8A-4147-A177-3AD203B41FA5}">
                      <a16:colId xmlns:a16="http://schemas.microsoft.com/office/drawing/2014/main" val="175262957"/>
                    </a:ext>
                  </a:extLst>
                </a:gridCol>
                <a:gridCol w="3755460">
                  <a:extLst>
                    <a:ext uri="{9D8B030D-6E8A-4147-A177-3AD203B41FA5}">
                      <a16:colId xmlns:a16="http://schemas.microsoft.com/office/drawing/2014/main" val="8330848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登山行程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登山コース・行動予定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8315885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2800" dirty="0"/>
                        <a:t>参加者の情報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800" dirty="0"/>
                        <a:t>携行品リスト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182500"/>
                  </a:ext>
                </a:extLst>
              </a:tr>
            </a:tbl>
          </a:graphicData>
        </a:graphic>
      </p:graphicFrame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A18A734-A65B-416F-BED2-720248113A70}"/>
              </a:ext>
            </a:extLst>
          </p:cNvPr>
          <p:cNvSpPr/>
          <p:nvPr/>
        </p:nvSpPr>
        <p:spPr>
          <a:xfrm>
            <a:off x="1644242" y="4027871"/>
            <a:ext cx="5855516" cy="758231"/>
          </a:xfrm>
          <a:prstGeom prst="roundRect">
            <a:avLst/>
          </a:prstGeom>
          <a:solidFill>
            <a:srgbClr val="FF5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主な記入事項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010507C8-6BAE-4ABF-BFBC-F9A30631E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5" y="749802"/>
            <a:ext cx="2495898" cy="2591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148</TotalTime>
  <Words>86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17</cp:revision>
  <dcterms:created xsi:type="dcterms:W3CDTF">2021-07-05T07:46:03Z</dcterms:created>
  <dcterms:modified xsi:type="dcterms:W3CDTF">2021-10-26T03:01:34Z</dcterms:modified>
</cp:coreProperties>
</file>