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68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2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7E5116-90A0-43AD-A5BB-166698FB1964}" type="datetimeFigureOut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593F8E-384E-46E8-81E3-48969EB533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417351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0BFB-59D4-41D9-A95E-CDFCAD011AE5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2676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74DD21-FA31-4AD4-979D-8D13D78F249F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5393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A39A7-8D2A-4D50-AF18-C6C58617E5A0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121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09B69-F3A4-44AD-ACE9-3CE427FE503C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703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E548-EA2B-4071-BD67-35210D43A40B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3178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2C646-9F39-4D4B-A341-F8C3648D4F1B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1072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7E45B-F3BA-4CEF-9A9D-1B63E9439EB3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559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930F5-DC3F-4819-BF74-D0C565CC032C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2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9DECD-0743-41CE-AEAC-D603431A09B3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0872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288BA-7065-4122-AA17-0D3BC8E262FB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9002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82BB23-AEA4-42EC-A636-28B09663CBB7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1643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0A8782-ECBB-49B3-A685-D48AC2CDBC0C}" type="datetime1">
              <a:rPr kumimoji="1" lang="ja-JP" altLang="en-US" smtClean="0"/>
              <a:t>2021/10/20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3D5F20-40B1-4602-9C80-0392DE8E0D0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561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4B3DC33-877D-4227-A329-0844DA595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/>
                </a:solidFill>
              </a:rPr>
              <a:t>1</a:t>
            </a:fld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DABC521-52FA-4AA9-A9FA-1A4E51EA572C}"/>
              </a:ext>
            </a:extLst>
          </p:cNvPr>
          <p:cNvSpPr txBox="1"/>
          <p:nvPr/>
        </p:nvSpPr>
        <p:spPr>
          <a:xfrm>
            <a:off x="171450" y="200025"/>
            <a:ext cx="1733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００１　日検太郎</a:t>
            </a: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367C1B41-88A7-4D9A-87A0-9685BFD6597E}"/>
              </a:ext>
            </a:extLst>
          </p:cNvPr>
          <p:cNvSpPr/>
          <p:nvPr/>
        </p:nvSpPr>
        <p:spPr>
          <a:xfrm>
            <a:off x="1309687" y="966788"/>
            <a:ext cx="6524625" cy="2628900"/>
          </a:xfrm>
          <a:prstGeom prst="rect">
            <a:avLst/>
          </a:prstGeom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８月特別講座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夏休み</a:t>
            </a:r>
            <a:endParaRPr kumimoji="1" lang="en-US" altLang="ja-JP" sz="4400" dirty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4400" dirty="0">
                <a:solidFill>
                  <a:srgbClr val="0070C0"/>
                </a:solidFill>
              </a:rPr>
              <a:t>親子クッキング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B008380-C0F8-4B84-8589-FF7FB0A5DF62}"/>
              </a:ext>
            </a:extLst>
          </p:cNvPr>
          <p:cNvSpPr txBox="1"/>
          <p:nvPr/>
        </p:nvSpPr>
        <p:spPr>
          <a:xfrm>
            <a:off x="3199668" y="5956241"/>
            <a:ext cx="27446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小山クッキングスクール</a:t>
            </a:r>
          </a:p>
        </p:txBody>
      </p:sp>
    </p:spTree>
    <p:extLst>
      <p:ext uri="{BB962C8B-B14F-4D97-AF65-F5344CB8AC3E}">
        <p14:creationId xmlns:p14="http://schemas.microsoft.com/office/powerpoint/2010/main" val="221757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652F84F-7D94-49B0-8A89-5461266884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fld>
            <a:endParaRPr kumimoji="1" lang="ja-JP" altLang="en-US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4037476D-A0A9-42D3-9DE4-19AAA6486CF5}"/>
              </a:ext>
            </a:extLst>
          </p:cNvPr>
          <p:cNvSpPr txBox="1"/>
          <p:nvPr/>
        </p:nvSpPr>
        <p:spPr>
          <a:xfrm>
            <a:off x="647700" y="520700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開催日程</a:t>
            </a:r>
          </a:p>
        </p:txBody>
      </p:sp>
      <p:sp>
        <p:nvSpPr>
          <p:cNvPr id="6" name="矢印: 五方向 5">
            <a:extLst>
              <a:ext uri="{FF2B5EF4-FFF2-40B4-BE49-F238E27FC236}">
                <a16:creationId xmlns:a16="http://schemas.microsoft.com/office/drawing/2014/main" id="{AE3303FE-162F-4616-9824-EF00E77E8CB0}"/>
              </a:ext>
            </a:extLst>
          </p:cNvPr>
          <p:cNvSpPr/>
          <p:nvPr/>
        </p:nvSpPr>
        <p:spPr>
          <a:xfrm>
            <a:off x="647700" y="1943100"/>
            <a:ext cx="3619500" cy="1600200"/>
          </a:xfrm>
          <a:prstGeom prst="homePlate">
            <a:avLst/>
          </a:prstGeom>
          <a:solidFill>
            <a:srgbClr val="00B05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/>
                </a:solidFill>
              </a:rPr>
              <a:t>開催日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BBA2A45C-F771-4CB4-B03B-68C14208A71E}"/>
              </a:ext>
            </a:extLst>
          </p:cNvPr>
          <p:cNvSpPr/>
          <p:nvPr/>
        </p:nvSpPr>
        <p:spPr>
          <a:xfrm>
            <a:off x="4572000" y="1943100"/>
            <a:ext cx="3924300" cy="1600200"/>
          </a:xfrm>
          <a:prstGeom prst="rect">
            <a:avLst/>
          </a:prstGeom>
          <a:solidFill>
            <a:srgbClr val="0070C0"/>
          </a:solidFill>
          <a:ln w="381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>
                <a:solidFill>
                  <a:schemeClr val="bg1">
                    <a:lumMod val="95000"/>
                  </a:schemeClr>
                </a:solidFill>
              </a:rPr>
              <a:t>８月２２日</a:t>
            </a:r>
          </a:p>
        </p:txBody>
      </p:sp>
      <p:graphicFrame>
        <p:nvGraphicFramePr>
          <p:cNvPr id="8" name="表 8">
            <a:extLst>
              <a:ext uri="{FF2B5EF4-FFF2-40B4-BE49-F238E27FC236}">
                <a16:creationId xmlns:a16="http://schemas.microsoft.com/office/drawing/2014/main" id="{B8740404-D06B-4434-899B-0C1B12370D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791333"/>
              </p:ext>
            </p:extLst>
          </p:nvPr>
        </p:nvGraphicFramePr>
        <p:xfrm>
          <a:off x="2664029" y="4491203"/>
          <a:ext cx="387851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6095">
                  <a:extLst>
                    <a:ext uri="{9D8B030D-6E8A-4147-A177-3AD203B41FA5}">
                      <a16:colId xmlns:a16="http://schemas.microsoft.com/office/drawing/2014/main" val="1336729081"/>
                    </a:ext>
                  </a:extLst>
                </a:gridCol>
                <a:gridCol w="2122415">
                  <a:extLst>
                    <a:ext uri="{9D8B030D-6E8A-4147-A177-3AD203B41FA5}">
                      <a16:colId xmlns:a16="http://schemas.microsoft.com/office/drawing/2014/main" val="2606034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時間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１０時～１３時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979689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会場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調理実習室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35751052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参加費</a:t>
                      </a:r>
                    </a:p>
                  </a:txBody>
                  <a:tcPr>
                    <a:lnL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dirty="0">
                          <a:latin typeface="+mj-ea"/>
                          <a:ea typeface="+mj-ea"/>
                        </a:rPr>
                        <a:t>１組５００円</a:t>
                      </a:r>
                    </a:p>
                  </a:txBody>
                  <a:tcPr>
                    <a:lnR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245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595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B140C4D-DA84-4FD9-97D1-B15708B65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3D5F20-40B1-4602-9C80-0392DE8E0D02}" type="slidenum">
              <a:rPr kumimoji="1" lang="ja-JP" altLang="en-US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3</a:t>
            </a:fld>
            <a:endParaRPr kumimoji="1" lang="ja-JP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275595B-C24D-4DED-A8B6-FA3B017CD235}"/>
              </a:ext>
            </a:extLst>
          </p:cNvPr>
          <p:cNvSpPr txBox="1"/>
          <p:nvPr/>
        </p:nvSpPr>
        <p:spPr>
          <a:xfrm>
            <a:off x="647700" y="520700"/>
            <a:ext cx="32015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400" u="sng" dirty="0">
                <a:solidFill>
                  <a:srgbClr val="00B050"/>
                </a:solidFill>
              </a:rPr>
              <a:t>コースは２種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73FBBA-4151-45A4-8F50-0B12597E45E9}"/>
              </a:ext>
            </a:extLst>
          </p:cNvPr>
          <p:cNvSpPr txBox="1"/>
          <p:nvPr/>
        </p:nvSpPr>
        <p:spPr>
          <a:xfrm>
            <a:off x="2398168" y="1985962"/>
            <a:ext cx="377058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i="1" dirty="0"/>
              <a:t>煮込みハンバーグ</a:t>
            </a:r>
            <a:endParaRPr kumimoji="1" lang="en-US" altLang="ja-JP" sz="3600" i="1" dirty="0"/>
          </a:p>
          <a:p>
            <a:r>
              <a:rPr kumimoji="1" lang="ja-JP" altLang="en-US" sz="3600" i="1" dirty="0"/>
              <a:t>だしの味を知ろう</a:t>
            </a:r>
          </a:p>
        </p:txBody>
      </p:sp>
      <p:sp>
        <p:nvSpPr>
          <p:cNvPr id="3" name="吹き出し: 四角形 2">
            <a:extLst>
              <a:ext uri="{FF2B5EF4-FFF2-40B4-BE49-F238E27FC236}">
                <a16:creationId xmlns:a16="http://schemas.microsoft.com/office/drawing/2014/main" id="{8174F612-FDCE-4ED1-8CF4-056F2A8D7020}"/>
              </a:ext>
            </a:extLst>
          </p:cNvPr>
          <p:cNvSpPr/>
          <p:nvPr/>
        </p:nvSpPr>
        <p:spPr>
          <a:xfrm>
            <a:off x="647699" y="3932216"/>
            <a:ext cx="4688389" cy="1402915"/>
          </a:xfrm>
          <a:prstGeom prst="wedgeRectCallout">
            <a:avLst>
              <a:gd name="adj1" fmla="val 63980"/>
              <a:gd name="adj2" fmla="val -18226"/>
            </a:avLst>
          </a:prstGeom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>
                <a:latin typeface="ＭＳ 明朝" panose="02020609040205080304" pitchFamily="17" charset="-128"/>
                <a:ea typeface="ＭＳ 明朝" panose="02020609040205080304" pitchFamily="17" charset="-128"/>
              </a:rPr>
              <a:t>ぜひお申し込みください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1AD7B983-104A-4DDE-B9BB-6B12943D81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859" y="3429000"/>
            <a:ext cx="2381582" cy="2257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776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ユーザー定義 5">
      <a:majorFont>
        <a:latin typeface="Calibri Light"/>
        <a:ea typeface="ＭＳ Ｐゴシック"/>
        <a:cs typeface=""/>
      </a:majorFont>
      <a:minorFont>
        <a:latin typeface="ＭＳ Ｐゴシック"/>
        <a:ea typeface="ＭＳ Ｐゴシック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kumimoji="1"/>
        </a:defPPr>
      </a:lstStyle>
      <a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490</TotalTime>
  <Words>43</Words>
  <Application>Microsoft Office PowerPoint</Application>
  <PresentationFormat>画面に合わせる (4:3)</PresentationFormat>
  <Paragraphs>21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ＭＳ Ｐゴシック</vt:lpstr>
      <vt:lpstr>ＭＳ 明朝</vt:lpstr>
      <vt:lpstr>游ゴシック</vt:lpstr>
      <vt:lpstr>Arial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日本情報処理検定協会(fh)</dc:creator>
  <cp:lastModifiedBy>日本情報処理検定協会(fh)</cp:lastModifiedBy>
  <cp:revision>8</cp:revision>
  <dcterms:created xsi:type="dcterms:W3CDTF">2021-10-19T03:41:35Z</dcterms:created>
  <dcterms:modified xsi:type="dcterms:W3CDTF">2021-10-20T04:19:33Z</dcterms:modified>
</cp:coreProperties>
</file>