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AECC5B56-5CD1-4D80-9FCC-995A35092509}"/>
              </a:ext>
            </a:extLst>
          </p:cNvPr>
          <p:cNvSpPr/>
          <p:nvPr/>
        </p:nvSpPr>
        <p:spPr>
          <a:xfrm>
            <a:off x="2755900" y="557949"/>
            <a:ext cx="3632200" cy="56426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みどりビジネス塾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C7A6EC77-363B-41A0-9F21-4A092B9B7F50}"/>
              </a:ext>
            </a:extLst>
          </p:cNvPr>
          <p:cNvSpPr/>
          <p:nvPr/>
        </p:nvSpPr>
        <p:spPr>
          <a:xfrm>
            <a:off x="3845612" y="4388541"/>
            <a:ext cx="4785014" cy="1703479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体系的に整理すること</a:t>
            </a:r>
            <a:endParaRPr kumimoji="1" lang="en-US" altLang="ja-JP" sz="2800" dirty="0">
              <a:solidFill>
                <a:schemeClr val="tx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r>
              <a:rPr kumimoji="1" lang="ja-JP" altLang="en-US" sz="2800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筋道を立てて考えること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75CD1A4F-D9F5-41CE-9A73-D21FDE64F2AB}"/>
              </a:ext>
            </a:extLst>
          </p:cNvPr>
          <p:cNvSpPr/>
          <p:nvPr/>
        </p:nvSpPr>
        <p:spPr>
          <a:xfrm>
            <a:off x="513372" y="4388541"/>
            <a:ext cx="2993225" cy="1703479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7030A0"/>
                </a:solidFill>
              </a:rPr>
              <a:t>物事を</a:t>
            </a:r>
            <a:endParaRPr kumimoji="1" lang="ja-JP" altLang="en-US" dirty="0">
              <a:solidFill>
                <a:srgbClr val="7030A0"/>
              </a:solidFill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D66EA33-8095-44C6-B4BF-F3D35CDA9CE2}"/>
              </a:ext>
            </a:extLst>
          </p:cNvPr>
          <p:cNvSpPr/>
          <p:nvPr/>
        </p:nvSpPr>
        <p:spPr>
          <a:xfrm>
            <a:off x="513373" y="1426128"/>
            <a:ext cx="8117254" cy="242441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6000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ロジカルシンキング</a:t>
            </a:r>
            <a:endParaRPr kumimoji="1" lang="en-US" altLang="ja-JP" sz="6000" dirty="0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楕円 3">
            <a:extLst>
              <a:ext uri="{FF2B5EF4-FFF2-40B4-BE49-F238E27FC236}">
                <a16:creationId xmlns:a16="http://schemas.microsoft.com/office/drawing/2014/main" id="{6D8CD804-1648-44C1-B934-5C5C76CBDBA2}"/>
              </a:ext>
            </a:extLst>
          </p:cNvPr>
          <p:cNvSpPr/>
          <p:nvPr/>
        </p:nvSpPr>
        <p:spPr>
          <a:xfrm>
            <a:off x="1184564" y="3501734"/>
            <a:ext cx="6774872" cy="192231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勉強や作業を</a:t>
            </a:r>
            <a:r>
              <a:rPr kumimoji="1" lang="ja-JP" altLang="en-US" sz="2800" u="sng" dirty="0">
                <a:solidFill>
                  <a:srgbClr val="FF0000"/>
                </a:solidFill>
              </a:rPr>
              <a:t>効率よく</a:t>
            </a:r>
            <a:r>
              <a:rPr kumimoji="1" lang="ja-JP" altLang="en-US" sz="2800" dirty="0"/>
              <a:t>進めよう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816CD-CD58-4BD7-B5BE-73487F2A9A30}"/>
              </a:ext>
            </a:extLst>
          </p:cNvPr>
          <p:cNvSpPr txBox="1"/>
          <p:nvPr/>
        </p:nvSpPr>
        <p:spPr>
          <a:xfrm>
            <a:off x="461394" y="343948"/>
            <a:ext cx="33554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i="1" dirty="0"/>
              <a:t>向上します！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726C5CE-4B33-4A68-9C1B-F7E53C4EF795}"/>
              </a:ext>
            </a:extLst>
          </p:cNvPr>
          <p:cNvSpPr txBox="1"/>
          <p:nvPr/>
        </p:nvSpPr>
        <p:spPr>
          <a:xfrm>
            <a:off x="2196991" y="1512245"/>
            <a:ext cx="47500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問題解決能力</a:t>
            </a:r>
            <a:endParaRPr kumimoji="1" lang="en-US" altLang="ja-JP" sz="32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情報の取捨選択能力</a:t>
            </a:r>
            <a:endParaRPr kumimoji="1" lang="en-US" altLang="ja-JP" sz="3200" b="1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b="1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コミュニケーション力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7B7AA7-5866-4183-A310-CF16D49C4B49}"/>
              </a:ext>
            </a:extLst>
          </p:cNvPr>
          <p:cNvSpPr txBox="1"/>
          <p:nvPr/>
        </p:nvSpPr>
        <p:spPr>
          <a:xfrm>
            <a:off x="5672240" y="5843881"/>
            <a:ext cx="31101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/>
              <a:t>お申し込みは受付まで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101</TotalTime>
  <Words>41</Words>
  <Application>Microsoft Office PowerPoint</Application>
  <PresentationFormat>画面に合わせる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15</cp:revision>
  <dcterms:created xsi:type="dcterms:W3CDTF">2021-07-03T23:46:12Z</dcterms:created>
  <dcterms:modified xsi:type="dcterms:W3CDTF">2021-10-15T07:15:58Z</dcterms:modified>
</cp:coreProperties>
</file>