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78" y="9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5009C6-0AC8-4530-A5FE-A235A0DCCB45}" type="datetimeFigureOut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1F6151-4752-4CB6-93B9-76BE90D6B70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92462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1B785-89E1-4237-A70D-83D2BC698FA0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B00D0E-2171-4038-B5C9-9D854B00DC4C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5EB56-923E-4FA2-9529-8D9DC211F395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366812-461A-47B6-A2D4-E2F80304C70C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A239D5-8F08-421E-93CF-C7AD0D68FA6B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FD78C-EE72-4FDA-988D-C200C408F9E6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F6FA13-DCB3-4847-8388-F156BA56395F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A63D7-ABE2-4416-8E69-FD76E92C0738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9C31A-0075-4438-A8A8-57D9570D4C29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D7D1-DDB8-45DB-8AA1-4C7F65601AD5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A60E1A-17EA-4F89-9BF6-07EEBC37B4C9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D4ECB4-83FB-40F7-A1F9-A46F234D6384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ED49ADEB-2135-4023-9AD9-DA1B15D96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7EBF62A3-85D6-4664-82CF-2003E640B91C}"/>
              </a:ext>
            </a:extLst>
          </p:cNvPr>
          <p:cNvSpPr/>
          <p:nvPr/>
        </p:nvSpPr>
        <p:spPr>
          <a:xfrm>
            <a:off x="1422442" y="935339"/>
            <a:ext cx="6299116" cy="267966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5400" dirty="0"/>
              <a:t>おうちで楽しもう！</a:t>
            </a:r>
            <a:endParaRPr lang="en-US" altLang="ja-JP" sz="5400" dirty="0"/>
          </a:p>
          <a:p>
            <a:pPr algn="ctr"/>
            <a:r>
              <a:rPr lang="ja-JP" altLang="en-US" sz="5400" dirty="0"/>
              <a:t>栽培キット</a:t>
            </a:r>
          </a:p>
        </p:txBody>
      </p:sp>
      <p:pic>
        <p:nvPicPr>
          <p:cNvPr id="27" name="図 26">
            <a:extLst>
              <a:ext uri="{FF2B5EF4-FFF2-40B4-BE49-F238E27FC236}">
                <a16:creationId xmlns:a16="http://schemas.microsoft.com/office/drawing/2014/main" id="{54B0CF52-2938-4CA2-B2F7-F35818AA21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6734" y="3992392"/>
            <a:ext cx="3810532" cy="2229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9F57BA5F-093D-4652-95FE-9A382DFFC1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4" name="吹き出し: 下矢印 3">
            <a:extLst>
              <a:ext uri="{FF2B5EF4-FFF2-40B4-BE49-F238E27FC236}">
                <a16:creationId xmlns:a16="http://schemas.microsoft.com/office/drawing/2014/main" id="{EDDAC612-4C22-4695-8814-9A78B21FA295}"/>
              </a:ext>
            </a:extLst>
          </p:cNvPr>
          <p:cNvSpPr/>
          <p:nvPr/>
        </p:nvSpPr>
        <p:spPr>
          <a:xfrm>
            <a:off x="1107348" y="1711859"/>
            <a:ext cx="6929306" cy="2466568"/>
          </a:xfrm>
          <a:prstGeom prst="downArrowCallout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家庭菜園をしたいけれど</a:t>
            </a:r>
            <a:endParaRPr kumimoji="1" lang="en-US" altLang="ja-JP" sz="3200" dirty="0">
              <a:solidFill>
                <a:schemeClr val="bg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管理が大変？</a:t>
            </a:r>
          </a:p>
        </p:txBody>
      </p:sp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3C69628B-6547-4656-87E0-2CB0E23BDA6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1255581"/>
              </p:ext>
            </p:extLst>
          </p:nvPr>
        </p:nvGraphicFramePr>
        <p:xfrm>
          <a:off x="628650" y="4984751"/>
          <a:ext cx="5022850" cy="1371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14450">
                  <a:extLst>
                    <a:ext uri="{9D8B030D-6E8A-4147-A177-3AD203B41FA5}">
                      <a16:colId xmlns:a16="http://schemas.microsoft.com/office/drawing/2014/main" val="3471002200"/>
                    </a:ext>
                  </a:extLst>
                </a:gridCol>
                <a:gridCol w="3708400">
                  <a:extLst>
                    <a:ext uri="{9D8B030D-6E8A-4147-A177-3AD203B41FA5}">
                      <a16:colId xmlns:a16="http://schemas.microsoft.com/office/drawing/2014/main" val="2355063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/>
                        <a:t>１位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虫が発生した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530661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/>
                        <a:t>２位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水のあげすぎ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9956552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/>
                        <a:t>３位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管理ができていなかった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5934572"/>
                  </a:ext>
                </a:extLst>
              </a:tr>
            </a:tbl>
          </a:graphicData>
        </a:graphic>
      </p:graphicFrame>
      <p:sp>
        <p:nvSpPr>
          <p:cNvPr id="11" name="平行四辺形 10">
            <a:extLst>
              <a:ext uri="{FF2B5EF4-FFF2-40B4-BE49-F238E27FC236}">
                <a16:creationId xmlns:a16="http://schemas.microsoft.com/office/drawing/2014/main" id="{2C0F99A8-737F-474C-9728-004D5A2A14FC}"/>
              </a:ext>
            </a:extLst>
          </p:cNvPr>
          <p:cNvSpPr/>
          <p:nvPr/>
        </p:nvSpPr>
        <p:spPr>
          <a:xfrm>
            <a:off x="505075" y="353930"/>
            <a:ext cx="5157494" cy="869608"/>
          </a:xfrm>
          <a:prstGeom prst="parallelogram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/>
              <a:t>失敗したくない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C66380D-2D79-41B8-8D5D-F20E49B23B58}"/>
              </a:ext>
            </a:extLst>
          </p:cNvPr>
          <p:cNvSpPr txBox="1"/>
          <p:nvPr/>
        </p:nvSpPr>
        <p:spPr>
          <a:xfrm>
            <a:off x="505075" y="4435915"/>
            <a:ext cx="34612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家庭菜園で</a:t>
            </a:r>
            <a:r>
              <a:rPr kumimoji="1" lang="ja-JP" alt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失敗</a:t>
            </a:r>
            <a:r>
              <a:rPr kumimoji="1"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した原因</a:t>
            </a: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7D61CCE4-15B8-409D-BBB9-451EBC21E8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0901" y="4851191"/>
            <a:ext cx="1428949" cy="1505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平行四辺形 8">
            <a:extLst>
              <a:ext uri="{FF2B5EF4-FFF2-40B4-BE49-F238E27FC236}">
                <a16:creationId xmlns:a16="http://schemas.microsoft.com/office/drawing/2014/main" id="{5E7A8F50-1BB7-4E3C-818F-F910E532CC4B}"/>
              </a:ext>
            </a:extLst>
          </p:cNvPr>
          <p:cNvSpPr/>
          <p:nvPr/>
        </p:nvSpPr>
        <p:spPr>
          <a:xfrm>
            <a:off x="505075" y="353930"/>
            <a:ext cx="5157494" cy="869608"/>
          </a:xfrm>
          <a:prstGeom prst="parallelogram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/>
              <a:t>簡単に育てられる</a:t>
            </a:r>
          </a:p>
        </p:txBody>
      </p:sp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D40B84F2-FDAF-4773-8BD0-466A1459D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0AA1F43B-2D57-4DDF-B51D-A68FE9A86D70}"/>
              </a:ext>
            </a:extLst>
          </p:cNvPr>
          <p:cNvSpPr/>
          <p:nvPr/>
        </p:nvSpPr>
        <p:spPr>
          <a:xfrm>
            <a:off x="505075" y="3465241"/>
            <a:ext cx="4142426" cy="2417329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3200" dirty="0">
                <a:solidFill>
                  <a:srgbClr val="FF6600"/>
                </a:solidFill>
              </a:rPr>
              <a:t>ミニキャロット</a:t>
            </a:r>
            <a:endParaRPr kumimoji="1" lang="en-US" altLang="ja-JP" sz="3200" dirty="0">
              <a:solidFill>
                <a:srgbClr val="FF6600"/>
              </a:solidFill>
            </a:endParaRPr>
          </a:p>
          <a:p>
            <a:r>
              <a:rPr kumimoji="1" lang="ja-JP" altLang="en-US" sz="3200" dirty="0">
                <a:solidFill>
                  <a:srgbClr val="92D050"/>
                </a:solidFill>
              </a:rPr>
              <a:t>レタス</a:t>
            </a:r>
            <a:endParaRPr kumimoji="1" lang="en-US" altLang="ja-JP" sz="3200" dirty="0">
              <a:solidFill>
                <a:srgbClr val="92D050"/>
              </a:solidFill>
            </a:endParaRPr>
          </a:p>
          <a:p>
            <a:r>
              <a:rPr kumimoji="1" lang="ja-JP" altLang="en-US" sz="3200" dirty="0">
                <a:solidFill>
                  <a:srgbClr val="00B050"/>
                </a:solidFill>
              </a:rPr>
              <a:t>サラダホウレンソウ</a:t>
            </a:r>
            <a:endParaRPr kumimoji="1" lang="en-US" altLang="ja-JP" sz="3200" dirty="0">
              <a:solidFill>
                <a:srgbClr val="00B050"/>
              </a:solidFill>
            </a:endParaRPr>
          </a:p>
          <a:p>
            <a:r>
              <a:rPr kumimoji="1" lang="ja-JP" altLang="en-US" sz="3200" dirty="0">
                <a:solidFill>
                  <a:srgbClr val="FF0000"/>
                </a:solidFill>
              </a:rPr>
              <a:t>ミニトマト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CD52F12-4829-49EC-98B4-A9C4CB68F4EE}"/>
              </a:ext>
            </a:extLst>
          </p:cNvPr>
          <p:cNvSpPr txBox="1"/>
          <p:nvPr/>
        </p:nvSpPr>
        <p:spPr>
          <a:xfrm>
            <a:off x="1962151" y="1905905"/>
            <a:ext cx="521969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8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必要なものがすべてセットに</a:t>
            </a:r>
            <a:endParaRPr kumimoji="1" lang="en-US" altLang="ja-JP" sz="2800" b="1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8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すぐに栽培を始められる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DF2AB12-F87D-4817-AC61-020AA17C92D3}"/>
              </a:ext>
            </a:extLst>
          </p:cNvPr>
          <p:cNvSpPr txBox="1"/>
          <p:nvPr/>
        </p:nvSpPr>
        <p:spPr>
          <a:xfrm>
            <a:off x="4969186" y="4073740"/>
            <a:ext cx="35461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3600" i="1" dirty="0">
                <a:solidFill>
                  <a:srgbClr val="0070C0"/>
                </a:solidFill>
              </a:rPr>
              <a:t>おいしく</a:t>
            </a:r>
            <a:endParaRPr kumimoji="1" lang="en-US" altLang="ja-JP" sz="3600" i="1" dirty="0">
              <a:solidFill>
                <a:srgbClr val="0070C0"/>
              </a:solidFill>
            </a:endParaRPr>
          </a:p>
          <a:p>
            <a:r>
              <a:rPr kumimoji="1" lang="ja-JP" altLang="en-US" sz="3600" i="1" dirty="0">
                <a:solidFill>
                  <a:srgbClr val="0070C0"/>
                </a:solidFill>
              </a:rPr>
              <a:t>たのしく栽培生活</a:t>
            </a:r>
            <a:endParaRPr kumimoji="1" lang="en-US" altLang="ja-JP" sz="3600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139</TotalTime>
  <Words>67</Words>
  <Application>Microsoft Office PowerPoint</Application>
  <PresentationFormat>画面に合わせる (4:3)</PresentationFormat>
  <Paragraphs>25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 絵美</dc:creator>
  <cp:lastModifiedBy>日本情報処理検定協会(fh)</cp:lastModifiedBy>
  <cp:revision>19</cp:revision>
  <dcterms:created xsi:type="dcterms:W3CDTF">2021-07-05T05:55:19Z</dcterms:created>
  <dcterms:modified xsi:type="dcterms:W3CDTF">2021-10-26T02:52:24Z</dcterms:modified>
</cp:coreProperties>
</file>