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72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4D615E54-EE8B-43BD-B79A-BB0947FAC002}"/>
              </a:ext>
            </a:extLst>
          </p:cNvPr>
          <p:cNvSpPr/>
          <p:nvPr/>
        </p:nvSpPr>
        <p:spPr>
          <a:xfrm>
            <a:off x="1233182" y="1085675"/>
            <a:ext cx="6677636" cy="176001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chemeClr val="bg1"/>
                </a:solidFill>
              </a:rPr>
              <a:t>コンプライアンス研修</a:t>
            </a:r>
          </a:p>
        </p:txBody>
      </p:sp>
      <p:sp>
        <p:nvSpPr>
          <p:cNvPr id="4" name="八角形 3">
            <a:extLst>
              <a:ext uri="{FF2B5EF4-FFF2-40B4-BE49-F238E27FC236}">
                <a16:creationId xmlns:a16="http://schemas.microsoft.com/office/drawing/2014/main" id="{1164B1DA-8C28-4613-AEC1-A80ADA46F175}"/>
              </a:ext>
            </a:extLst>
          </p:cNvPr>
          <p:cNvSpPr/>
          <p:nvPr/>
        </p:nvSpPr>
        <p:spPr>
          <a:xfrm>
            <a:off x="3263317" y="5445566"/>
            <a:ext cx="2617366" cy="1002631"/>
          </a:xfrm>
          <a:prstGeom prst="octagon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+mn-ea"/>
              </a:rPr>
              <a:t>法務部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AC0B3D85-3137-49DE-A446-01CB8E6782DB}"/>
              </a:ext>
            </a:extLst>
          </p:cNvPr>
          <p:cNvSpPr/>
          <p:nvPr/>
        </p:nvSpPr>
        <p:spPr>
          <a:xfrm>
            <a:off x="747550" y="3429000"/>
            <a:ext cx="2826160" cy="1355611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/>
              <a:t>守る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AC2408-1AF7-4711-A166-2CCB54202134}"/>
              </a:ext>
            </a:extLst>
          </p:cNvPr>
          <p:cNvSpPr txBox="1"/>
          <p:nvPr/>
        </p:nvSpPr>
        <p:spPr>
          <a:xfrm>
            <a:off x="3927107" y="350664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法令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就業規則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企業倫理や社会的規範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0BCA1B4D-ADE7-43E9-BEB6-D206371215E0}"/>
              </a:ext>
            </a:extLst>
          </p:cNvPr>
          <p:cNvSpPr/>
          <p:nvPr/>
        </p:nvSpPr>
        <p:spPr>
          <a:xfrm>
            <a:off x="453005" y="1610688"/>
            <a:ext cx="3859114" cy="1269916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不祥事を防ぐ</a:t>
            </a:r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F6E81FA8-1DAE-43C2-B9EB-C4C073EE2660}"/>
              </a:ext>
            </a:extLst>
          </p:cNvPr>
          <p:cNvSpPr/>
          <p:nvPr/>
        </p:nvSpPr>
        <p:spPr>
          <a:xfrm>
            <a:off x="4831883" y="1609804"/>
            <a:ext cx="3859200" cy="12708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企業価値の向上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452F6D-3051-40E4-964C-5CC850A921C7}"/>
              </a:ext>
            </a:extLst>
          </p:cNvPr>
          <p:cNvSpPr txBox="1"/>
          <p:nvPr/>
        </p:nvSpPr>
        <p:spPr>
          <a:xfrm>
            <a:off x="2863516" y="3303673"/>
            <a:ext cx="3416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意識改革</a:t>
            </a:r>
            <a:r>
              <a:rPr kumimoji="1" lang="ja-JP" altLang="en-US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が必要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CB12BD4-C84A-460E-9D50-50F929FF0A9A}"/>
              </a:ext>
            </a:extLst>
          </p:cNvPr>
          <p:cNvSpPr/>
          <p:nvPr/>
        </p:nvSpPr>
        <p:spPr>
          <a:xfrm>
            <a:off x="813732" y="4572000"/>
            <a:ext cx="7516536" cy="144193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0070C0"/>
                </a:solidFill>
              </a:rPr>
              <a:t>会社全体で</a:t>
            </a:r>
            <a:endParaRPr kumimoji="1" lang="en-US" altLang="ja-JP" sz="32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rgbClr val="0070C0"/>
                </a:solidFill>
              </a:rPr>
              <a:t>取り組んでいきましょう！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1BF98332-F45D-4610-8D01-8BC86A82F2B4}"/>
              </a:ext>
            </a:extLst>
          </p:cNvPr>
          <p:cNvSpPr txBox="1"/>
          <p:nvPr/>
        </p:nvSpPr>
        <p:spPr>
          <a:xfrm>
            <a:off x="453005" y="335445"/>
            <a:ext cx="5190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u="sng" dirty="0">
                <a:solidFill>
                  <a:srgbClr val="00B050"/>
                </a:solidFill>
              </a:rPr>
              <a:t>コンプライアンスの重要性</a:t>
            </a:r>
            <a:endParaRPr kumimoji="1" lang="en-US" altLang="ja-JP" sz="3600" u="sng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121</TotalTime>
  <Words>35</Words>
  <Application>Microsoft Office PowerPoint</Application>
  <PresentationFormat>画面に合わせる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11</cp:revision>
  <dcterms:created xsi:type="dcterms:W3CDTF">2021-07-04T01:10:25Z</dcterms:created>
  <dcterms:modified xsi:type="dcterms:W3CDTF">2021-11-18T07:30:37Z</dcterms:modified>
</cp:coreProperties>
</file>