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62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6D90C9-D965-4835-B5D3-CCE308FFEE6E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9C3B4C-3CFE-484C-AD32-3BA4AC98A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909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57176-F348-48B5-B748-D9AFDC6DAF8B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3235-5176-48C2-A63F-61FA3825F58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17FBB-70E8-4769-937B-F80D58DB756E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4FF6D-7329-4CFA-940F-39C259A5E242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E9240-3509-4EC8-8124-857745C768E8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47EA9-2EB2-4E30-9A55-22E238E0080E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EA2F-1801-47C6-93BC-C22819C2E60E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3CD40-9D83-421A-8BC5-24A5A56DFE1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75A87F-D74F-4F7E-BB44-23FD04FF8B3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54D1-3DAA-4F2D-94C8-E3EEC1C5835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A29E4-DDBD-4C7A-82F8-1B6DB8EA1352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53BFE2-9B34-47BE-A465-4B1F745A6F68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D4BBD291-61C5-406F-B642-69CFC7772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4CB5E129-C4EA-44F1-8969-98013D2DEBFC}"/>
              </a:ext>
            </a:extLst>
          </p:cNvPr>
          <p:cNvSpPr/>
          <p:nvPr/>
        </p:nvSpPr>
        <p:spPr>
          <a:xfrm>
            <a:off x="5431922" y="472355"/>
            <a:ext cx="3271031" cy="93850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テキスタイル展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47DA9F-D326-4CF2-95EB-7A1CB143A072}"/>
              </a:ext>
            </a:extLst>
          </p:cNvPr>
          <p:cNvSpPr txBox="1"/>
          <p:nvPr/>
        </p:nvSpPr>
        <p:spPr>
          <a:xfrm>
            <a:off x="441047" y="3116951"/>
            <a:ext cx="336823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6600" dirty="0"/>
              <a:t>手ぬぐい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E5CAD7E-BE15-4D1B-BD52-1DDC3E5A40A0}"/>
              </a:ext>
            </a:extLst>
          </p:cNvPr>
          <p:cNvSpPr txBox="1"/>
          <p:nvPr/>
        </p:nvSpPr>
        <p:spPr>
          <a:xfrm>
            <a:off x="441047" y="2359213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i="1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涼と風流を味わう</a:t>
            </a:r>
            <a:endParaRPr kumimoji="1" lang="en-US" altLang="ja-JP" sz="2800" i="1" dirty="0">
              <a:solidFill>
                <a:srgbClr val="0070C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81E27683-459B-4F6B-B71A-B841C79BEA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703" y="1897643"/>
            <a:ext cx="4286250" cy="3971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BEDA73F-5AE9-4814-8BD1-E2E69EE76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20CAFBE9-EE01-48B8-9183-E38A1A29DBB0}"/>
              </a:ext>
            </a:extLst>
          </p:cNvPr>
          <p:cNvSpPr/>
          <p:nvPr/>
        </p:nvSpPr>
        <p:spPr>
          <a:xfrm>
            <a:off x="599090" y="441434"/>
            <a:ext cx="4950372" cy="1008994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手ぬぐいの特徴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49A3C4D1-F971-42D3-AFAC-7C92E4ED968D}"/>
              </a:ext>
            </a:extLst>
          </p:cNvPr>
          <p:cNvSpPr/>
          <p:nvPr/>
        </p:nvSpPr>
        <p:spPr>
          <a:xfrm>
            <a:off x="599090" y="3605047"/>
            <a:ext cx="2133600" cy="149246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ふく</a:t>
            </a:r>
          </a:p>
        </p:txBody>
      </p:sp>
      <p:sp>
        <p:nvSpPr>
          <p:cNvPr id="6" name="楕円 5">
            <a:extLst>
              <a:ext uri="{FF2B5EF4-FFF2-40B4-BE49-F238E27FC236}">
                <a16:creationId xmlns:a16="http://schemas.microsoft.com/office/drawing/2014/main" id="{42617C42-A5B0-432C-98F5-D26F833C89BC}"/>
              </a:ext>
            </a:extLst>
          </p:cNvPr>
          <p:cNvSpPr/>
          <p:nvPr/>
        </p:nvSpPr>
        <p:spPr>
          <a:xfrm>
            <a:off x="3505200" y="3605047"/>
            <a:ext cx="2133600" cy="149246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包む</a:t>
            </a:r>
          </a:p>
        </p:txBody>
      </p:sp>
      <p:sp>
        <p:nvSpPr>
          <p:cNvPr id="7" name="楕円 6">
            <a:extLst>
              <a:ext uri="{FF2B5EF4-FFF2-40B4-BE49-F238E27FC236}">
                <a16:creationId xmlns:a16="http://schemas.microsoft.com/office/drawing/2014/main" id="{53E0AEBF-C163-4A8F-AD7E-47FCA92B9B77}"/>
              </a:ext>
            </a:extLst>
          </p:cNvPr>
          <p:cNvSpPr/>
          <p:nvPr/>
        </p:nvSpPr>
        <p:spPr>
          <a:xfrm>
            <a:off x="6411310" y="3605047"/>
            <a:ext cx="2133600" cy="1492469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b="1" dirty="0"/>
              <a:t>かぶる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2CC98F1-30B7-42C6-84D3-14503052664A}"/>
              </a:ext>
            </a:extLst>
          </p:cNvPr>
          <p:cNvSpPr txBox="1"/>
          <p:nvPr/>
        </p:nvSpPr>
        <p:spPr>
          <a:xfrm>
            <a:off x="940237" y="5617047"/>
            <a:ext cx="72635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400" dirty="0">
                <a:solidFill>
                  <a:srgbClr val="0070C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他にもさまざまな方法で古くから使われ続けている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CD7B16F-CF41-4B0E-BF54-0D460FFE1E56}"/>
              </a:ext>
            </a:extLst>
          </p:cNvPr>
          <p:cNvSpPr txBox="1"/>
          <p:nvPr/>
        </p:nvSpPr>
        <p:spPr>
          <a:xfrm>
            <a:off x="599090" y="1962132"/>
            <a:ext cx="646362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7030A0"/>
                </a:solidFill>
              </a:rPr>
              <a:t>木綿の平織の一枚布</a:t>
            </a:r>
            <a:endParaRPr kumimoji="1" lang="en-US" altLang="ja-JP" sz="3200" dirty="0">
              <a:solidFill>
                <a:srgbClr val="7030A0"/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3200" dirty="0">
                <a:solidFill>
                  <a:srgbClr val="7030A0"/>
                </a:solidFill>
              </a:rPr>
              <a:t>端を処理しないので速乾性がある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ABDB7AF7-8360-4252-8701-1CE671034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3" name="矢印: 五方向 2">
            <a:extLst>
              <a:ext uri="{FF2B5EF4-FFF2-40B4-BE49-F238E27FC236}">
                <a16:creationId xmlns:a16="http://schemas.microsoft.com/office/drawing/2014/main" id="{E9B114D5-1865-44A2-B536-05FF886F3EB5}"/>
              </a:ext>
            </a:extLst>
          </p:cNvPr>
          <p:cNvSpPr/>
          <p:nvPr/>
        </p:nvSpPr>
        <p:spPr>
          <a:xfrm>
            <a:off x="599090" y="441434"/>
            <a:ext cx="4950372" cy="1008994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4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ＭＳ 明朝" panose="02020609040205080304" pitchFamily="17" charset="-128"/>
                <a:ea typeface="ＭＳ 明朝" panose="02020609040205080304" pitchFamily="17" charset="-128"/>
              </a:rPr>
              <a:t>カラー豆絞り</a:t>
            </a:r>
          </a:p>
        </p:txBody>
      </p:sp>
      <p:sp>
        <p:nvSpPr>
          <p:cNvPr id="5" name="六角形 4">
            <a:extLst>
              <a:ext uri="{FF2B5EF4-FFF2-40B4-BE49-F238E27FC236}">
                <a16:creationId xmlns:a16="http://schemas.microsoft.com/office/drawing/2014/main" id="{385C8B82-54ED-4168-85A6-969DB2090834}"/>
              </a:ext>
            </a:extLst>
          </p:cNvPr>
          <p:cNvSpPr/>
          <p:nvPr/>
        </p:nvSpPr>
        <p:spPr>
          <a:xfrm>
            <a:off x="688428" y="1986455"/>
            <a:ext cx="7767144" cy="1608083"/>
          </a:xfrm>
          <a:prstGeom prst="hex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子孫繁栄・おめでたい伝統の柄</a:t>
            </a:r>
            <a:endParaRPr kumimoji="1" lang="en-US" altLang="ja-JP" sz="3200" dirty="0">
              <a:solidFill>
                <a:schemeClr val="bg1"/>
              </a:solidFill>
            </a:endParaRPr>
          </a:p>
          <a:p>
            <a:pPr algn="ctr"/>
            <a:r>
              <a:rPr kumimoji="1" lang="ja-JP" altLang="en-US" sz="3200" dirty="0">
                <a:solidFill>
                  <a:schemeClr val="bg1"/>
                </a:solidFill>
              </a:rPr>
              <a:t>赤・紺・黄・水色・ピンク</a:t>
            </a:r>
          </a:p>
        </p:txBody>
      </p:sp>
      <p:graphicFrame>
        <p:nvGraphicFramePr>
          <p:cNvPr id="6" name="表 6">
            <a:extLst>
              <a:ext uri="{FF2B5EF4-FFF2-40B4-BE49-F238E27FC236}">
                <a16:creationId xmlns:a16="http://schemas.microsoft.com/office/drawing/2014/main" id="{38E8FD29-32F3-4F62-937D-83C91FC271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3464661"/>
              </p:ext>
            </p:extLst>
          </p:nvPr>
        </p:nvGraphicFramePr>
        <p:xfrm>
          <a:off x="599089" y="4130563"/>
          <a:ext cx="4950372" cy="14666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132083">
                  <a:extLst>
                    <a:ext uri="{9D8B030D-6E8A-4147-A177-3AD203B41FA5}">
                      <a16:colId xmlns:a16="http://schemas.microsoft.com/office/drawing/2014/main" val="2522450974"/>
                    </a:ext>
                  </a:extLst>
                </a:gridCol>
                <a:gridCol w="1818289">
                  <a:extLst>
                    <a:ext uri="{9D8B030D-6E8A-4147-A177-3AD203B41FA5}">
                      <a16:colId xmlns:a16="http://schemas.microsoft.com/office/drawing/2014/main" val="2141903020"/>
                    </a:ext>
                  </a:extLst>
                </a:gridCol>
              </a:tblGrid>
              <a:tr h="488889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１枚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１６５円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457941497"/>
                  </a:ext>
                </a:extLst>
              </a:tr>
              <a:tr h="488889">
                <a:tc>
                  <a:txBody>
                    <a:bodyPr/>
                    <a:lstStyle/>
                    <a:p>
                      <a:r>
                        <a:rPr kumimoji="1" lang="ja-JP" altLang="en-US" sz="2400"/>
                        <a:t>赤・紺２色</a:t>
                      </a:r>
                      <a:r>
                        <a:rPr kumimoji="1" lang="ja-JP" altLang="en-US" sz="2400" dirty="0"/>
                        <a:t>１０枚セット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１，４０８円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920264018"/>
                  </a:ext>
                </a:extLst>
              </a:tr>
              <a:tr h="488889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５色１０枚セット</a:t>
                      </a:r>
                    </a:p>
                  </a:txBody>
                  <a:tcPr anchor="ctr"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１，５１８円</a:t>
                      </a:r>
                    </a:p>
                  </a:txBody>
                  <a:tcPr anchor="ctr"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8382522"/>
                  </a:ext>
                </a:extLst>
              </a:tr>
            </a:tbl>
          </a:graphicData>
        </a:graphic>
      </p:graphicFrame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9DD4DC8-EB84-49E8-BD80-91F1A4F2FD7D}"/>
              </a:ext>
            </a:extLst>
          </p:cNvPr>
          <p:cNvSpPr txBox="1"/>
          <p:nvPr/>
        </p:nvSpPr>
        <p:spPr>
          <a:xfrm>
            <a:off x="4594991" y="5977829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2400" u="sng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贈答・お土産</a:t>
            </a:r>
            <a:r>
              <a:rPr kumimoji="1" lang="ja-JP" altLang="en-US" sz="2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に人気です！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DE6A1C47-459F-4752-9648-6784822FE5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9761" y="4130563"/>
            <a:ext cx="2286319" cy="148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103</TotalTime>
  <Words>85</Words>
  <Application>Microsoft Office PowerPoint</Application>
  <PresentationFormat>画面に合わせる (4:3)</PresentationFormat>
  <Paragraphs>24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16</cp:revision>
  <dcterms:created xsi:type="dcterms:W3CDTF">2021-07-05T04:07:46Z</dcterms:created>
  <dcterms:modified xsi:type="dcterms:W3CDTF">2021-11-22T06:43:15Z</dcterms:modified>
</cp:coreProperties>
</file>