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FF"/>
    <a:srgbClr val="FFCC66"/>
    <a:srgbClr val="FFCCCC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7" autoAdjust="0"/>
    <p:restoredTop sz="94660"/>
  </p:normalViewPr>
  <p:slideViewPr>
    <p:cSldViewPr snapToGrid="0">
      <p:cViewPr varScale="1">
        <p:scale>
          <a:sx n="61" d="100"/>
          <a:sy n="61" d="100"/>
        </p:scale>
        <p:origin x="89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142871-C246-4CFB-926F-E51E14FE1DCC}" type="datetimeFigureOut">
              <a:rPr kumimoji="1" lang="ja-JP" altLang="en-US" smtClean="0"/>
              <a:t>2021/11/1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31CBFF-3159-4D93-95C0-A18FAFBD070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3712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D4936-CA01-4175-A402-3C4C833A7B1F}" type="datetime1">
              <a:rPr kumimoji="1" lang="ja-JP" altLang="en-US" smtClean="0"/>
              <a:t>2021/11/1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F034F-D6A5-4D34-BF25-9CDA9B604616}" type="datetime1">
              <a:rPr kumimoji="1" lang="ja-JP" altLang="en-US" smtClean="0"/>
              <a:t>2021/11/1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6CEE6-7092-4FA7-BB40-49CF6DC5C8D0}" type="datetime1">
              <a:rPr kumimoji="1" lang="ja-JP" altLang="en-US" smtClean="0"/>
              <a:t>2021/11/1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69644-0F39-4AA3-8BDC-E38114D4BB56}" type="datetime1">
              <a:rPr kumimoji="1" lang="ja-JP" altLang="en-US" smtClean="0"/>
              <a:t>2021/11/1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694C7-4533-46EA-A8A4-74BDFA23DEBC}" type="datetime1">
              <a:rPr kumimoji="1" lang="ja-JP" altLang="en-US" smtClean="0"/>
              <a:t>2021/11/1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7D5CD-2556-4DB7-B4A2-EFD0192ED648}" type="datetime1">
              <a:rPr kumimoji="1" lang="ja-JP" altLang="en-US" smtClean="0"/>
              <a:t>2021/11/1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0EF94-507F-404E-9030-0799C56F0B1E}" type="datetime1">
              <a:rPr kumimoji="1" lang="ja-JP" altLang="en-US" smtClean="0"/>
              <a:t>2021/11/1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5A782-1B01-4871-9487-6DA547041DA6}" type="datetime1">
              <a:rPr kumimoji="1" lang="ja-JP" altLang="en-US" smtClean="0"/>
              <a:t>2021/11/1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B6540-3950-4218-8FEC-45D2C0A77F4E}" type="datetime1">
              <a:rPr kumimoji="1" lang="ja-JP" altLang="en-US" smtClean="0"/>
              <a:t>2021/11/1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3A4F1-9296-4E08-9F47-7662A128FD90}" type="datetime1">
              <a:rPr kumimoji="1" lang="ja-JP" altLang="en-US" smtClean="0"/>
              <a:t>2021/11/1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2F075-A32A-4CB0-B606-C11EAC4E3D9F}" type="datetime1">
              <a:rPr kumimoji="1" lang="ja-JP" altLang="en-US" smtClean="0"/>
              <a:t>2021/11/1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23325B-7143-4D03-8ECF-F3A4FA07B156}" type="datetime1">
              <a:rPr kumimoji="1" lang="ja-JP" altLang="en-US" smtClean="0"/>
              <a:t>2021/11/1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69AAFFC6-EB7F-428A-A377-BCC52E50B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99FDCBF-A5C5-4467-A7EC-640CB648535A}"/>
              </a:ext>
            </a:extLst>
          </p:cNvPr>
          <p:cNvSpPr txBox="1"/>
          <p:nvPr/>
        </p:nvSpPr>
        <p:spPr>
          <a:xfrm>
            <a:off x="406161" y="5010093"/>
            <a:ext cx="76097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4800" b="1" i="1" dirty="0">
                <a:solidFill>
                  <a:srgbClr val="7030A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リゾートエリア</a:t>
            </a:r>
            <a:r>
              <a:rPr kumimoji="1" lang="ja-JP" altLang="en-US" sz="48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の過ごし方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41BA2F6-D6AC-4725-9923-E2268136B2D4}"/>
              </a:ext>
            </a:extLst>
          </p:cNvPr>
          <p:cNvSpPr txBox="1"/>
          <p:nvPr/>
        </p:nvSpPr>
        <p:spPr>
          <a:xfrm>
            <a:off x="406161" y="4037923"/>
            <a:ext cx="2964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あかねホテル</a:t>
            </a:r>
            <a:endParaRPr kumimoji="1" lang="en-US" altLang="ja-JP" sz="36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7E4B741A-FE93-4734-BFA5-029F62AD1F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0" y="738330"/>
            <a:ext cx="8191500" cy="3105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039215F1-740F-4EC5-89E4-8E59B63C6F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8EDFF296-17A7-4370-B26B-6201E64A30EC}"/>
              </a:ext>
            </a:extLst>
          </p:cNvPr>
          <p:cNvSpPr/>
          <p:nvPr/>
        </p:nvSpPr>
        <p:spPr>
          <a:xfrm>
            <a:off x="396518" y="4572000"/>
            <a:ext cx="3776421" cy="1705510"/>
          </a:xfrm>
          <a:prstGeom prst="roundRect">
            <a:avLst/>
          </a:prstGeom>
          <a:solidFill>
            <a:srgbClr val="FFCC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u="sng" dirty="0">
                <a:solidFill>
                  <a:srgbClr val="FF0000"/>
                </a:solidFill>
              </a:rPr>
              <a:t>体験</a:t>
            </a:r>
            <a:endParaRPr kumimoji="1" lang="en-US" altLang="ja-JP" sz="3200" u="sng" dirty="0">
              <a:solidFill>
                <a:srgbClr val="FF0000"/>
              </a:solidFill>
            </a:endParaRPr>
          </a:p>
          <a:p>
            <a:pPr algn="ctr"/>
            <a:r>
              <a:rPr kumimoji="1" lang="ja-JP" altLang="en-US" sz="2400" dirty="0"/>
              <a:t>いちご摘み・陶芸</a:t>
            </a:r>
          </a:p>
        </p:txBody>
      </p:sp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45E89AC2-8445-431F-9BCE-79F37D8A7676}"/>
              </a:ext>
            </a:extLst>
          </p:cNvPr>
          <p:cNvSpPr/>
          <p:nvPr/>
        </p:nvSpPr>
        <p:spPr>
          <a:xfrm>
            <a:off x="4951184" y="4572000"/>
            <a:ext cx="3776400" cy="170551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u="sng" dirty="0">
                <a:solidFill>
                  <a:srgbClr val="0070C0"/>
                </a:solidFill>
              </a:rPr>
              <a:t>施設</a:t>
            </a:r>
            <a:endParaRPr kumimoji="1" lang="en-US" altLang="ja-JP" sz="3200" u="sng" dirty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2400" dirty="0"/>
              <a:t>釣り堀・温水プール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71934B4-30B8-4B1F-9017-BE49D9DD475E}"/>
              </a:ext>
            </a:extLst>
          </p:cNvPr>
          <p:cNvSpPr txBox="1"/>
          <p:nvPr/>
        </p:nvSpPr>
        <p:spPr>
          <a:xfrm>
            <a:off x="418064" y="353717"/>
            <a:ext cx="25058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食事どころ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FF1ED252-92AD-43E6-957E-DEC0F3AA6204}"/>
              </a:ext>
            </a:extLst>
          </p:cNvPr>
          <p:cNvSpPr txBox="1"/>
          <p:nvPr/>
        </p:nvSpPr>
        <p:spPr>
          <a:xfrm>
            <a:off x="418064" y="1630856"/>
            <a:ext cx="339868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solidFill>
                  <a:srgbClr val="7030A0"/>
                </a:solidFill>
              </a:rPr>
              <a:t>和ごころ：和食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solidFill>
                  <a:srgbClr val="7030A0"/>
                </a:solidFill>
              </a:rPr>
              <a:t>ふくろう亭：洋食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solidFill>
                  <a:srgbClr val="7030A0"/>
                </a:solidFill>
              </a:rPr>
              <a:t>ＴＡＳＡＩ：バイキング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824CCC8B-AE17-4520-8679-7CF6D309EE27}"/>
              </a:ext>
            </a:extLst>
          </p:cNvPr>
          <p:cNvSpPr txBox="1"/>
          <p:nvPr/>
        </p:nvSpPr>
        <p:spPr>
          <a:xfrm>
            <a:off x="418064" y="3627772"/>
            <a:ext cx="35766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アクティビティー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C8091C39-15ED-4DC8-9911-47E3FD13E6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3306" y="1194640"/>
            <a:ext cx="3810000" cy="2257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238495D-0B9B-4C01-9B04-A0F538F0E241}"/>
              </a:ext>
            </a:extLst>
          </p:cNvPr>
          <p:cNvSpPr txBox="1"/>
          <p:nvPr/>
        </p:nvSpPr>
        <p:spPr>
          <a:xfrm>
            <a:off x="418064" y="353717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温泉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BDCF5EEF-8CB3-44C5-A44B-CE326E1AC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4" name="矢印: 五方向 3">
            <a:extLst>
              <a:ext uri="{FF2B5EF4-FFF2-40B4-BE49-F238E27FC236}">
                <a16:creationId xmlns:a16="http://schemas.microsoft.com/office/drawing/2014/main" id="{50566869-AB72-4D88-9076-F375EFAB6896}"/>
              </a:ext>
            </a:extLst>
          </p:cNvPr>
          <p:cNvSpPr/>
          <p:nvPr/>
        </p:nvSpPr>
        <p:spPr>
          <a:xfrm>
            <a:off x="418064" y="1251397"/>
            <a:ext cx="3657598" cy="821933"/>
          </a:xfrm>
          <a:prstGeom prst="homePlate">
            <a:avLst/>
          </a:prstGeom>
          <a:solidFill>
            <a:schemeClr val="accent2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bg1"/>
                </a:solidFill>
              </a:rPr>
              <a:t>ファミリーで楽しく</a:t>
            </a:r>
          </a:p>
        </p:txBody>
      </p:sp>
      <p:sp>
        <p:nvSpPr>
          <p:cNvPr id="5" name="平行四辺形 4">
            <a:extLst>
              <a:ext uri="{FF2B5EF4-FFF2-40B4-BE49-F238E27FC236}">
                <a16:creationId xmlns:a16="http://schemas.microsoft.com/office/drawing/2014/main" id="{0F28F5CF-F731-4C52-B2BC-60C7365BD819}"/>
              </a:ext>
            </a:extLst>
          </p:cNvPr>
          <p:cNvSpPr/>
          <p:nvPr/>
        </p:nvSpPr>
        <p:spPr>
          <a:xfrm>
            <a:off x="4222679" y="1263721"/>
            <a:ext cx="4292671" cy="821933"/>
          </a:xfrm>
          <a:prstGeom prst="parallelogram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+mn-ea"/>
              </a:rPr>
              <a:t>９つの湯船</a:t>
            </a:r>
          </a:p>
        </p:txBody>
      </p:sp>
      <p:graphicFrame>
        <p:nvGraphicFramePr>
          <p:cNvPr id="6" name="表 6">
            <a:extLst>
              <a:ext uri="{FF2B5EF4-FFF2-40B4-BE49-F238E27FC236}">
                <a16:creationId xmlns:a16="http://schemas.microsoft.com/office/drawing/2014/main" id="{C6F0EB86-5E0B-4FBC-9212-2C580314C5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4504855"/>
              </p:ext>
            </p:extLst>
          </p:nvPr>
        </p:nvGraphicFramePr>
        <p:xfrm>
          <a:off x="1524000" y="2301127"/>
          <a:ext cx="6096000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39337444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357355272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5037990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ひのき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トルマリン</a:t>
                      </a:r>
                    </a:p>
                  </a:txBody>
                  <a:tcP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炭酸泉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7228355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ラジウム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寝湯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露天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6439520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薬膳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洞窟</a:t>
                      </a:r>
                    </a:p>
                  </a:txBody>
                  <a:tcP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/>
                        <a:t>日替わり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0430190"/>
                  </a:ext>
                </a:extLst>
              </a:tr>
            </a:tbl>
          </a:graphicData>
        </a:graphic>
      </p:graphicFrame>
      <p:sp>
        <p:nvSpPr>
          <p:cNvPr id="7" name="矢印: 五方向 6">
            <a:extLst>
              <a:ext uri="{FF2B5EF4-FFF2-40B4-BE49-F238E27FC236}">
                <a16:creationId xmlns:a16="http://schemas.microsoft.com/office/drawing/2014/main" id="{C7D32C1C-FB17-4F30-ACA5-5ABC4A2444C7}"/>
              </a:ext>
            </a:extLst>
          </p:cNvPr>
          <p:cNvSpPr/>
          <p:nvPr/>
        </p:nvSpPr>
        <p:spPr>
          <a:xfrm>
            <a:off x="418064" y="3900524"/>
            <a:ext cx="3657598" cy="821933"/>
          </a:xfrm>
          <a:prstGeom prst="homePlate">
            <a:avLst/>
          </a:prstGeom>
          <a:solidFill>
            <a:srgbClr val="7030A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bg1"/>
                </a:solidFill>
              </a:rPr>
              <a:t>スパプール</a:t>
            </a:r>
          </a:p>
        </p:txBody>
      </p:sp>
      <p:sp>
        <p:nvSpPr>
          <p:cNvPr id="8" name="平行四辺形 7">
            <a:extLst>
              <a:ext uri="{FF2B5EF4-FFF2-40B4-BE49-F238E27FC236}">
                <a16:creationId xmlns:a16="http://schemas.microsoft.com/office/drawing/2014/main" id="{2BF64A52-C2AE-4C08-BC1D-47FEEAD867A4}"/>
              </a:ext>
            </a:extLst>
          </p:cNvPr>
          <p:cNvSpPr/>
          <p:nvPr/>
        </p:nvSpPr>
        <p:spPr>
          <a:xfrm>
            <a:off x="4222679" y="3892023"/>
            <a:ext cx="4292671" cy="821933"/>
          </a:xfrm>
          <a:prstGeom prst="parallelogram">
            <a:avLst/>
          </a:prstGeom>
          <a:solidFill>
            <a:srgbClr val="CC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+mn-ea"/>
              </a:rPr>
              <a:t>水着で楽しむ温泉</a:t>
            </a:r>
          </a:p>
        </p:txBody>
      </p:sp>
      <p:sp>
        <p:nvSpPr>
          <p:cNvPr id="11" name="吹き出し: 角を丸めた四角形 10">
            <a:extLst>
              <a:ext uri="{FF2B5EF4-FFF2-40B4-BE49-F238E27FC236}">
                <a16:creationId xmlns:a16="http://schemas.microsoft.com/office/drawing/2014/main" id="{964B2ECC-3B44-4379-A8F4-071E23C53926}"/>
              </a:ext>
            </a:extLst>
          </p:cNvPr>
          <p:cNvSpPr/>
          <p:nvPr/>
        </p:nvSpPr>
        <p:spPr>
          <a:xfrm>
            <a:off x="2234408" y="5205710"/>
            <a:ext cx="6280942" cy="729465"/>
          </a:xfrm>
          <a:prstGeom prst="wedgeRoundRectCallout">
            <a:avLst>
              <a:gd name="adj1" fmla="val -56761"/>
              <a:gd name="adj2" fmla="val 44190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>
                <a:latin typeface="ＭＳ 明朝" panose="02020609040205080304" pitchFamily="17" charset="-128"/>
                <a:ea typeface="ＭＳ 明朝" panose="02020609040205080304" pitchFamily="17" charset="-128"/>
              </a:rPr>
              <a:t>チェックアウト後</a:t>
            </a:r>
            <a:r>
              <a:rPr kumimoji="1" lang="ja-JP" altLang="en-US" sz="2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もご利用いただけます</a:t>
            </a: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D031AAE3-5E88-4F7D-8381-011961A316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472" y="5041718"/>
            <a:ext cx="1219370" cy="1314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11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212</TotalTime>
  <Words>66</Words>
  <Application>Microsoft Office PowerPoint</Application>
  <PresentationFormat>画面に合わせる (4:3)</PresentationFormat>
  <Paragraphs>30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近藤 絵美</dc:creator>
  <cp:lastModifiedBy>日本情報処理検定協会(fh)</cp:lastModifiedBy>
  <cp:revision>19</cp:revision>
  <dcterms:created xsi:type="dcterms:W3CDTF">2021-07-06T01:49:51Z</dcterms:created>
  <dcterms:modified xsi:type="dcterms:W3CDTF">2021-11-01T02:44:24Z</dcterms:modified>
</cp:coreProperties>
</file>