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31" d="100"/>
          <a:sy n="31" d="100"/>
        </p:scale>
        <p:origin x="84" y="19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出土品内訳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土器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第一次調査</c:v>
                </c:pt>
                <c:pt idx="1">
                  <c:v>第二次調査</c:v>
                </c:pt>
                <c:pt idx="2">
                  <c:v>第三次調査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106</c:v>
                </c:pt>
                <c:pt idx="1">
                  <c:v>309</c:v>
                </c:pt>
                <c:pt idx="2">
                  <c:v>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71-407B-8632-EA5D76BCB8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石器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第一次調査</c:v>
                </c:pt>
                <c:pt idx="1">
                  <c:v>第二次調査</c:v>
                </c:pt>
                <c:pt idx="2">
                  <c:v>第三次調査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528</c:v>
                </c:pt>
                <c:pt idx="1">
                  <c:v>441</c:v>
                </c:pt>
                <c:pt idx="2">
                  <c:v>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71-407B-8632-EA5D76BCB8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木器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第一次調査</c:v>
                </c:pt>
                <c:pt idx="1">
                  <c:v>第二次調査</c:v>
                </c:pt>
                <c:pt idx="2">
                  <c:v>第三次調査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768</c:v>
                </c:pt>
                <c:pt idx="1">
                  <c:v>937</c:v>
                </c:pt>
                <c:pt idx="2">
                  <c:v>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71-407B-8632-EA5D76BCB8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第一次調査</c:v>
                </c:pt>
                <c:pt idx="1">
                  <c:v>第二次調査</c:v>
                </c:pt>
                <c:pt idx="2">
                  <c:v>第三次調査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109</c:v>
                </c:pt>
                <c:pt idx="1">
                  <c:v>125</c:v>
                </c:pt>
                <c:pt idx="2">
                  <c:v>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71-407B-8632-EA5D76BCB8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3570431"/>
        <c:axId val="1663580415"/>
      </c:barChart>
      <c:catAx>
        <c:axId val="16635704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63580415"/>
        <c:crosses val="autoZero"/>
        <c:auto val="1"/>
        <c:lblAlgn val="ctr"/>
        <c:lblOffset val="100"/>
        <c:noMultiLvlLbl val="0"/>
      </c:catAx>
      <c:valAx>
        <c:axId val="1663580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635704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13F41BF-C615-4EDE-9943-FB23B813B735}"/>
              </a:ext>
            </a:extLst>
          </p:cNvPr>
          <p:cNvSpPr/>
          <p:nvPr userDrawn="1"/>
        </p:nvSpPr>
        <p:spPr>
          <a:xfrm>
            <a:off x="3164404" y="6259811"/>
            <a:ext cx="28151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埋蔵文化財センター</a:t>
            </a:r>
          </a:p>
        </p:txBody>
      </p:sp>
      <p:pic>
        <p:nvPicPr>
          <p:cNvPr id="9" name="図 8">
            <a:hlinkClick r:id="rId14"/>
            <a:extLst>
              <a:ext uri="{FF2B5EF4-FFF2-40B4-BE49-F238E27FC236}">
                <a16:creationId xmlns:a16="http://schemas.microsoft.com/office/drawing/2014/main" id="{FBAD5EBB-5F0F-40C4-8BEA-BA94359EEA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96" y="5743515"/>
            <a:ext cx="743054" cy="86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ブローチ 2">
            <a:extLst>
              <a:ext uri="{FF2B5EF4-FFF2-40B4-BE49-F238E27FC236}">
                <a16:creationId xmlns:a16="http://schemas.microsoft.com/office/drawing/2014/main" id="{FF471AE7-7F11-4CFB-A27F-D7A94EDB0A0F}"/>
              </a:ext>
            </a:extLst>
          </p:cNvPr>
          <p:cNvSpPr/>
          <p:nvPr/>
        </p:nvSpPr>
        <p:spPr>
          <a:xfrm>
            <a:off x="1141168" y="1189029"/>
            <a:ext cx="6861664" cy="3676585"/>
          </a:xfrm>
          <a:prstGeom prst="plaqu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遺跡発掘スタッフ募集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16238ED-0E07-4E06-9B5C-EB566BD07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2306177"/>
            <a:ext cx="2543530" cy="3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7A88C84-A078-4702-8E1C-4F12542A26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4126128"/>
              </p:ext>
            </p:extLst>
          </p:nvPr>
        </p:nvGraphicFramePr>
        <p:xfrm>
          <a:off x="1684789" y="1432977"/>
          <a:ext cx="5774422" cy="266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2870E89E-ED75-49E7-A970-FABC47499D98}"/>
              </a:ext>
            </a:extLst>
          </p:cNvPr>
          <p:cNvSpPr/>
          <p:nvPr/>
        </p:nvSpPr>
        <p:spPr>
          <a:xfrm>
            <a:off x="619543" y="4770873"/>
            <a:ext cx="4405462" cy="1009142"/>
          </a:xfrm>
          <a:prstGeom prst="wedgeRectCallout">
            <a:avLst>
              <a:gd name="adj1" fmla="val 69128"/>
              <a:gd name="adj2" fmla="val -2482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地域の遺跡から多数の</a:t>
            </a:r>
            <a:endParaRPr kumimoji="1"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埋蔵文化財が発掘されています</a:t>
            </a:r>
          </a:p>
        </p:txBody>
      </p:sp>
      <p:sp>
        <p:nvSpPr>
          <p:cNvPr id="9" name="台形 8">
            <a:extLst>
              <a:ext uri="{FF2B5EF4-FFF2-40B4-BE49-F238E27FC236}">
                <a16:creationId xmlns:a16="http://schemas.microsoft.com/office/drawing/2014/main" id="{F3D47AC7-8CA7-4904-9481-1FB83D7A47EE}"/>
              </a:ext>
            </a:extLst>
          </p:cNvPr>
          <p:cNvSpPr/>
          <p:nvPr/>
        </p:nvSpPr>
        <p:spPr>
          <a:xfrm>
            <a:off x="1912690" y="231005"/>
            <a:ext cx="5318620" cy="92667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発掘調査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29617C5-D998-498D-8ACC-DF32B3882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250" y="4051310"/>
            <a:ext cx="1848108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台形 6">
            <a:extLst>
              <a:ext uri="{FF2B5EF4-FFF2-40B4-BE49-F238E27FC236}">
                <a16:creationId xmlns:a16="http://schemas.microsoft.com/office/drawing/2014/main" id="{BC91324C-0DBB-4851-ABE1-2C9AD788AB3A}"/>
              </a:ext>
            </a:extLst>
          </p:cNvPr>
          <p:cNvSpPr/>
          <p:nvPr/>
        </p:nvSpPr>
        <p:spPr>
          <a:xfrm>
            <a:off x="1912690" y="231005"/>
            <a:ext cx="5318620" cy="92667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調査員の募集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A848A363-6EFD-43DB-ADCF-62B840019A07}"/>
              </a:ext>
            </a:extLst>
          </p:cNvPr>
          <p:cNvSpPr/>
          <p:nvPr/>
        </p:nvSpPr>
        <p:spPr>
          <a:xfrm>
            <a:off x="568081" y="2580069"/>
            <a:ext cx="1277497" cy="2148487"/>
          </a:xfrm>
          <a:prstGeom prst="octagon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応募条件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85A6346C-7219-42F4-8E30-B64EE23EA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604227"/>
              </p:ext>
            </p:extLst>
          </p:nvPr>
        </p:nvGraphicFramePr>
        <p:xfrm>
          <a:off x="2427975" y="2861832"/>
          <a:ext cx="5211683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2572">
                  <a:extLst>
                    <a:ext uri="{9D8B030D-6E8A-4147-A177-3AD203B41FA5}">
                      <a16:colId xmlns:a16="http://schemas.microsoft.com/office/drawing/2014/main" val="3229337194"/>
                    </a:ext>
                  </a:extLst>
                </a:gridCol>
                <a:gridCol w="3789111">
                  <a:extLst>
                    <a:ext uri="{9D8B030D-6E8A-4147-A177-3AD203B41FA5}">
                      <a16:colId xmlns:a16="http://schemas.microsoft.com/office/drawing/2014/main" val="154528860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いずれかの資格・経験をお持ちの方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83861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資格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大学・大学院で考古学を専攻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9502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学芸員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290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実務経験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文化財担当機関での発掘作業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00662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1F2464-E941-4EA1-A794-4313EE82F55B}"/>
              </a:ext>
            </a:extLst>
          </p:cNvPr>
          <p:cNvSpPr txBox="1"/>
          <p:nvPr/>
        </p:nvSpPr>
        <p:spPr>
          <a:xfrm>
            <a:off x="946645" y="1485871"/>
            <a:ext cx="7250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dirty="0"/>
              <a:t>考古学の知識を生かして働きませんか？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4FC129-B097-45CC-B951-594485741EF9}"/>
              </a:ext>
            </a:extLst>
          </p:cNvPr>
          <p:cNvSpPr txBox="1"/>
          <p:nvPr/>
        </p:nvSpPr>
        <p:spPr>
          <a:xfrm>
            <a:off x="1966156" y="5079741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縄文・弥生時代</a:t>
            </a:r>
            <a:r>
              <a:rPr kumimoji="1" lang="ja-JP" altLang="en-US" sz="28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専門の方大歓迎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7592566F-E858-4E1F-BB4D-5644FF3FB321}"/>
              </a:ext>
            </a:extLst>
          </p:cNvPr>
          <p:cNvSpPr/>
          <p:nvPr/>
        </p:nvSpPr>
        <p:spPr>
          <a:xfrm>
            <a:off x="553465" y="4426378"/>
            <a:ext cx="4554564" cy="1097591"/>
          </a:xfrm>
          <a:prstGeom prst="roundRect">
            <a:avLst/>
          </a:prstGeom>
          <a:solidFill>
            <a:srgbClr val="FFC000"/>
          </a:solidFill>
          <a:ln w="12700" cmpd="sng"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体力・力自慢の方大歓迎</a:t>
            </a:r>
          </a:p>
        </p:txBody>
      </p:sp>
      <p:sp>
        <p:nvSpPr>
          <p:cNvPr id="10" name="台形 9">
            <a:extLst>
              <a:ext uri="{FF2B5EF4-FFF2-40B4-BE49-F238E27FC236}">
                <a16:creationId xmlns:a16="http://schemas.microsoft.com/office/drawing/2014/main" id="{6A9B2210-C815-40EB-8EE5-57103A2FE50D}"/>
              </a:ext>
            </a:extLst>
          </p:cNvPr>
          <p:cNvSpPr/>
          <p:nvPr/>
        </p:nvSpPr>
        <p:spPr>
          <a:xfrm>
            <a:off x="1912690" y="231005"/>
            <a:ext cx="5318620" cy="926675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作業員の募集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A53B0DE9-2802-4CCA-ACC3-D7C2643DF53B}"/>
              </a:ext>
            </a:extLst>
          </p:cNvPr>
          <p:cNvSpPr/>
          <p:nvPr/>
        </p:nvSpPr>
        <p:spPr>
          <a:xfrm>
            <a:off x="553464" y="2780758"/>
            <a:ext cx="4018535" cy="934278"/>
          </a:xfrm>
          <a:prstGeom prst="rightArrowCallou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作業内容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4F904B-3C72-4760-9013-EAA7711DFD05}"/>
              </a:ext>
            </a:extLst>
          </p:cNvPr>
          <p:cNvSpPr txBox="1"/>
          <p:nvPr/>
        </p:nvSpPr>
        <p:spPr>
          <a:xfrm>
            <a:off x="1187901" y="1451114"/>
            <a:ext cx="67681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dirty="0"/>
              <a:t>遺跡のロマンを味わってみませんか？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6D027F-7D40-4AAF-8E97-1EE400A077AB}"/>
              </a:ext>
            </a:extLst>
          </p:cNvPr>
          <p:cNvSpPr txBox="1"/>
          <p:nvPr/>
        </p:nvSpPr>
        <p:spPr>
          <a:xfrm>
            <a:off x="4651487" y="2754080"/>
            <a:ext cx="34836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FF0000"/>
                </a:solidFill>
              </a:rPr>
              <a:t>スコップで土掘り</a:t>
            </a:r>
            <a:endParaRPr kumimoji="1" lang="en-US" altLang="ja-JP" sz="2800" i="1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FF0000"/>
                </a:solidFill>
              </a:rPr>
              <a:t>一輪車で土砂運搬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DF67A2-270F-4F17-B65F-417CB91AF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287" y="4165435"/>
            <a:ext cx="2657846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230</TotalTime>
  <Words>101</Words>
  <Application>Microsoft Office PowerPoint</Application>
  <PresentationFormat>画面に合わせる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13</cp:revision>
  <dcterms:created xsi:type="dcterms:W3CDTF">2021-07-08T02:09:21Z</dcterms:created>
  <dcterms:modified xsi:type="dcterms:W3CDTF">2021-11-10T08:45:08Z</dcterms:modified>
</cp:coreProperties>
</file>