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01065"/>
    <a:srgbClr val="7DFF7D"/>
    <a:srgbClr val="009900"/>
    <a:srgbClr val="FFCCCC"/>
    <a:srgbClr val="FF3300"/>
    <a:srgbClr val="33CC3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よく贈るプレゼントは？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フラワーギフト</c:v>
                </c:pt>
                <c:pt idx="1">
                  <c:v>スイーツ</c:v>
                </c:pt>
                <c:pt idx="2">
                  <c:v>食事券</c:v>
                </c:pt>
                <c:pt idx="3">
                  <c:v>化粧品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185</c:v>
                </c:pt>
                <c:pt idx="1">
                  <c:v>71</c:v>
                </c:pt>
                <c:pt idx="2">
                  <c:v>42</c:v>
                </c:pt>
                <c:pt idx="3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19-4123-8E39-726E403812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117296"/>
        <c:axId val="54121040"/>
      </c:barChart>
      <c:catAx>
        <c:axId val="54117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121040"/>
        <c:crosses val="autoZero"/>
        <c:auto val="1"/>
        <c:lblAlgn val="ctr"/>
        <c:lblOffset val="100"/>
        <c:noMultiLvlLbl val="0"/>
      </c:catAx>
      <c:valAx>
        <c:axId val="54121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117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1B9ED-7272-4C35-9604-42F31C3798AF}" type="datetimeFigureOut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7D718-2435-438B-AE7E-CAD1F65D3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827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172A-EBC4-48EA-9AAD-DBC888DB220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4EA0-A1AA-4C8C-998E-D48565165AA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A7C4-5015-4728-9F46-A5BD1929EBAA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80B1-2937-430E-ABC5-B4E6E0A3E77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931E-EE01-4F77-B965-C893721F26F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37E63-EC3F-403C-A34C-D7E66A59335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A5A29-6EC8-4796-A827-9C32A714CFB2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B693-C00C-48B5-91D3-D02CABD87F77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A8FB-8452-4FBF-8954-5F3471CBDF9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7CAB-4334-4B48-9A5A-4424359B66F0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ADBB-141C-4E62-B792-EBA2882574B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56470-EC88-4F35-8B96-1C0E8EAF6301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611093D-B0A8-44C8-B61B-01E7B6CBF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星: 12 pt 3">
            <a:extLst>
              <a:ext uri="{FF2B5EF4-FFF2-40B4-BE49-F238E27FC236}">
                <a16:creationId xmlns:a16="http://schemas.microsoft.com/office/drawing/2014/main" id="{7E0E6D79-B20F-4146-B732-7FAEC21EC1AE}"/>
              </a:ext>
            </a:extLst>
          </p:cNvPr>
          <p:cNvSpPr/>
          <p:nvPr/>
        </p:nvSpPr>
        <p:spPr>
          <a:xfrm>
            <a:off x="627585" y="557949"/>
            <a:ext cx="8029854" cy="3725154"/>
          </a:xfrm>
          <a:prstGeom prst="star12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感謝の気持ちをお届け</a:t>
            </a:r>
            <a:endParaRPr kumimoji="1" lang="en-US" altLang="ja-JP" sz="2800" dirty="0"/>
          </a:p>
          <a:p>
            <a:pPr algn="ctr"/>
            <a:r>
              <a:rPr kumimoji="1"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母の日ギフト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3529648-AAC5-40B0-B5EF-F83E855D3BF9}"/>
              </a:ext>
            </a:extLst>
          </p:cNvPr>
          <p:cNvSpPr/>
          <p:nvPr/>
        </p:nvSpPr>
        <p:spPr>
          <a:xfrm>
            <a:off x="4310393" y="4441665"/>
            <a:ext cx="664237" cy="2097248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フルーツの千寿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7BEAF1B-3230-4C7C-888B-6C0984B5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0864BDBA-D532-49A4-B42D-1A694EEBA550}"/>
              </a:ext>
            </a:extLst>
          </p:cNvPr>
          <p:cNvSpPr/>
          <p:nvPr/>
        </p:nvSpPr>
        <p:spPr>
          <a:xfrm>
            <a:off x="416095" y="440316"/>
            <a:ext cx="8311810" cy="1020278"/>
          </a:xfrm>
          <a:prstGeom prst="ribbon2">
            <a:avLst>
              <a:gd name="adj1" fmla="val 16667"/>
              <a:gd name="adj2" fmla="val 71770"/>
            </a:avLst>
          </a:prstGeom>
          <a:solidFill>
            <a:srgbClr val="0099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贈り物に悩む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A0AB60B9-BA55-4194-BDCE-C4B5A2D8A7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405189"/>
              </p:ext>
            </p:extLst>
          </p:nvPr>
        </p:nvGraphicFramePr>
        <p:xfrm>
          <a:off x="2631905" y="1790298"/>
          <a:ext cx="6096000" cy="2839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矢印: 右 8">
            <a:extLst>
              <a:ext uri="{FF2B5EF4-FFF2-40B4-BE49-F238E27FC236}">
                <a16:creationId xmlns:a16="http://schemas.microsoft.com/office/drawing/2014/main" id="{BD9FF5A5-2DAF-4E44-A2E2-4C032CBE4210}"/>
              </a:ext>
            </a:extLst>
          </p:cNvPr>
          <p:cNvSpPr/>
          <p:nvPr/>
        </p:nvSpPr>
        <p:spPr>
          <a:xfrm>
            <a:off x="522491" y="4959455"/>
            <a:ext cx="3549635" cy="1466082"/>
          </a:xfrm>
          <a:prstGeom prst="rightArrow">
            <a:avLst/>
          </a:prstGeom>
          <a:solidFill>
            <a:srgbClr val="FFCCCC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dirty="0"/>
              <a:t>もらって</a:t>
            </a:r>
            <a:r>
              <a:rPr kumimoji="1" lang="ja-JP" altLang="en-US" sz="2000" u="sng" dirty="0"/>
              <a:t>うれしい</a:t>
            </a:r>
            <a:r>
              <a:rPr kumimoji="1" lang="ja-JP" altLang="en-US" sz="2000" dirty="0"/>
              <a:t>のは？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1BAC3C-793E-488C-871D-A8C320EC9814}"/>
              </a:ext>
            </a:extLst>
          </p:cNvPr>
          <p:cNvSpPr txBox="1"/>
          <p:nvPr/>
        </p:nvSpPr>
        <p:spPr>
          <a:xfrm>
            <a:off x="4408009" y="5400108"/>
            <a:ext cx="2941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200" dirty="0">
                <a:solidFill>
                  <a:srgbClr val="FF0000"/>
                </a:solidFill>
              </a:rPr>
              <a:t>メッセージカード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74DEEE4-90DD-455F-9593-DDC24152AB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91" y="2476367"/>
            <a:ext cx="190526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リボン: 上に曲がる 7">
            <a:extLst>
              <a:ext uri="{FF2B5EF4-FFF2-40B4-BE49-F238E27FC236}">
                <a16:creationId xmlns:a16="http://schemas.microsoft.com/office/drawing/2014/main" id="{CD6CFEEC-7A2E-4DF7-A812-BFE555619AA0}"/>
              </a:ext>
            </a:extLst>
          </p:cNvPr>
          <p:cNvSpPr/>
          <p:nvPr/>
        </p:nvSpPr>
        <p:spPr>
          <a:xfrm>
            <a:off x="416095" y="440316"/>
            <a:ext cx="8311810" cy="1020278"/>
          </a:xfrm>
          <a:prstGeom prst="ribbon2">
            <a:avLst>
              <a:gd name="adj1" fmla="val 16667"/>
              <a:gd name="adj2" fmla="val 71770"/>
            </a:avLst>
          </a:prstGeom>
          <a:solidFill>
            <a:srgbClr val="0099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フラワー＆フルーツギフト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479C56E-48A0-427C-B2EC-15C0DE831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B8AC7DC-115A-4012-9D38-502515C0BB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874844"/>
              </p:ext>
            </p:extLst>
          </p:nvPr>
        </p:nvGraphicFramePr>
        <p:xfrm>
          <a:off x="522491" y="1798802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0736">
                  <a:extLst>
                    <a:ext uri="{9D8B030D-6E8A-4147-A177-3AD203B41FA5}">
                      <a16:colId xmlns:a16="http://schemas.microsoft.com/office/drawing/2014/main" val="3866066048"/>
                    </a:ext>
                  </a:extLst>
                </a:gridCol>
                <a:gridCol w="2005264">
                  <a:extLst>
                    <a:ext uri="{9D8B030D-6E8A-4147-A177-3AD203B41FA5}">
                      <a16:colId xmlns:a16="http://schemas.microsoft.com/office/drawing/2014/main" val="380975087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種類とお値段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112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花束＋フルーツ３品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7,000</a:t>
                      </a: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2632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花１本＋フルーツ５品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10,000</a:t>
                      </a: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円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09915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花束＋マンゴーセット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10,000</a:t>
                      </a:r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431052"/>
                  </a:ext>
                </a:extLst>
              </a:tr>
            </a:tbl>
          </a:graphicData>
        </a:graphic>
      </p:graphicFrame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95AE853B-D0F7-4F0E-8922-0002E28F1F10}"/>
              </a:ext>
            </a:extLst>
          </p:cNvPr>
          <p:cNvSpPr/>
          <p:nvPr/>
        </p:nvSpPr>
        <p:spPr>
          <a:xfrm>
            <a:off x="1809549" y="5562656"/>
            <a:ext cx="5524901" cy="830997"/>
          </a:xfrm>
          <a:prstGeom prst="foldedCorne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厳選ギフトをお届け！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8526F0-D5AA-4276-83FA-3C914CB22EC2}"/>
              </a:ext>
            </a:extLst>
          </p:cNvPr>
          <p:cNvSpPr txBox="1"/>
          <p:nvPr/>
        </p:nvSpPr>
        <p:spPr>
          <a:xfrm>
            <a:off x="2154511" y="4200733"/>
            <a:ext cx="48349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メッセージカード付き</a:t>
            </a:r>
            <a:endParaRPr kumimoji="1" lang="en-US" altLang="ja-JP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オリジナルエコバッグをプレゼント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19F0E2F-EAD1-42AD-9311-E418DF944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770" y="2149875"/>
            <a:ext cx="1714739" cy="12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193</TotalTime>
  <Words>63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16</cp:revision>
  <dcterms:created xsi:type="dcterms:W3CDTF">2021-07-06T07:07:43Z</dcterms:created>
  <dcterms:modified xsi:type="dcterms:W3CDTF">2021-11-09T05:53:15Z</dcterms:modified>
</cp:coreProperties>
</file>