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55" d="100"/>
          <a:sy n="55" d="100"/>
        </p:scale>
        <p:origin x="66" y="1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次挑戦するときに重視すること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5FA-4AD2-BFF8-172FA657F5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FA-4AD2-BFF8-172FA657F53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FA-4AD2-BFF8-172FA657F5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FA-4AD2-BFF8-172FA657F53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育てやすさ</c:v>
                </c:pt>
                <c:pt idx="1">
                  <c:v>見た目</c:v>
                </c:pt>
                <c:pt idx="2">
                  <c:v>風水や花言葉など</c:v>
                </c:pt>
                <c:pt idx="3">
                  <c:v>その他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96</c:v>
                </c:pt>
                <c:pt idx="1">
                  <c:v>52</c:v>
                </c:pt>
                <c:pt idx="2">
                  <c:v>16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8C-4083-9AA9-FA65B311EA9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4A063-BA6A-4638-BDE8-F4CAC9CBE0FA}" type="datetimeFigureOut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04B8D-64D2-410E-949E-AD011B0F77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304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D00D-6C02-4673-8E77-E6723F3916B0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41CD1-5FB4-4B1D-83D9-6D7038CF02AD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911E-E3E0-45DC-A05E-DC8D595E0017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BB1-0A78-4046-8AEB-64C28B49DA01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8400-1C1D-43B9-8F9A-6DE1EF6DFB5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90F1-5523-4267-BC4C-1F75A82E923F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D6194-45E4-4F47-956E-870357D8940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9FF0-DFBB-404F-9968-BCDEB76FF280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C107-CEBC-4830-9EFD-C69426BE311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274B-FF36-4D65-87E0-1FEBEDE0293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8BE47-FA27-4A43-AC23-DEF11947CE46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707C2-E96C-4F17-ADB9-500E175ECD86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51B92D2-E0A5-421D-99B5-B4FF0EB8B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CFB649F-55AE-4F91-B89A-E7B075C170C2}"/>
              </a:ext>
            </a:extLst>
          </p:cNvPr>
          <p:cNvSpPr txBox="1"/>
          <p:nvPr/>
        </p:nvSpPr>
        <p:spPr>
          <a:xfrm>
            <a:off x="3510518" y="1573077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緑のある生活</a:t>
            </a:r>
            <a:endParaRPr kumimoji="1" lang="en-US" altLang="ja-JP" sz="6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EAC8929-6324-41E9-9D8F-909579317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" y="2604539"/>
            <a:ext cx="1571844" cy="393437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2C59B56-F9A8-4E63-82B5-2CE907D60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21" y="4004909"/>
            <a:ext cx="1771897" cy="253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9878A43-D072-4964-835F-8265A28F5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63EE019C-A1F5-49BE-81E2-55394AA67E44}"/>
              </a:ext>
            </a:extLst>
          </p:cNvPr>
          <p:cNvSpPr/>
          <p:nvPr/>
        </p:nvSpPr>
        <p:spPr>
          <a:xfrm>
            <a:off x="484471" y="287173"/>
            <a:ext cx="5707781" cy="1008773"/>
          </a:xfrm>
          <a:prstGeom prst="oc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アンケート結果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6A9573D-93E3-48F2-9CA5-07AE41EAAC7F}"/>
              </a:ext>
            </a:extLst>
          </p:cNvPr>
          <p:cNvSpPr/>
          <p:nvPr/>
        </p:nvSpPr>
        <p:spPr>
          <a:xfrm>
            <a:off x="484471" y="2256090"/>
            <a:ext cx="3711593" cy="11102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ある</a:t>
            </a:r>
            <a:endParaRPr kumimoji="1" lang="en-US" altLang="ja-JP" sz="28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８９．５％</a:t>
            </a:r>
            <a:endParaRPr kumimoji="1" lang="ja-JP" altLang="en-US" sz="28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8D0C823-8D78-4C13-82FC-74ECC45DEC08}"/>
              </a:ext>
            </a:extLst>
          </p:cNvPr>
          <p:cNvSpPr txBox="1"/>
          <p:nvPr/>
        </p:nvSpPr>
        <p:spPr>
          <a:xfrm>
            <a:off x="484471" y="1466015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植物を枯らした経験が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9139FC9-E9CB-49C7-9223-09EB3C0FC7F2}"/>
              </a:ext>
            </a:extLst>
          </p:cNvPr>
          <p:cNvSpPr/>
          <p:nvPr/>
        </p:nvSpPr>
        <p:spPr>
          <a:xfrm>
            <a:off x="4803757" y="2256089"/>
            <a:ext cx="3711593" cy="11102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ない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１０．５％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486B08DD-3B2D-493F-936B-2FFB3F0D8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0639149"/>
              </p:ext>
            </p:extLst>
          </p:nvPr>
        </p:nvGraphicFramePr>
        <p:xfrm>
          <a:off x="1718110" y="3633227"/>
          <a:ext cx="5707781" cy="2969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D5BED55-6F9F-4DE2-ACFE-23C2F4E25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78C8B26-E28E-44D3-BFDF-F6E7183E8C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194439"/>
              </p:ext>
            </p:extLst>
          </p:nvPr>
        </p:nvGraphicFramePr>
        <p:xfrm>
          <a:off x="484472" y="1768766"/>
          <a:ext cx="489161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4845">
                  <a:extLst>
                    <a:ext uri="{9D8B030D-6E8A-4147-A177-3AD203B41FA5}">
                      <a16:colId xmlns:a16="http://schemas.microsoft.com/office/drawing/2014/main" val="1261452877"/>
                    </a:ext>
                  </a:extLst>
                </a:gridCol>
                <a:gridCol w="3256767">
                  <a:extLst>
                    <a:ext uri="{9D8B030D-6E8A-4147-A177-3AD203B41FA5}">
                      <a16:colId xmlns:a16="http://schemas.microsoft.com/office/drawing/2014/main" val="395349060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オススメ３選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5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モンステラ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エキゾチックな雰囲気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496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パキラ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花言葉「快活」</a:t>
                      </a:r>
                      <a:endParaRPr kumimoji="1" lang="en-US" altLang="ja-JP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989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ポトス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葉の寿命が長い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172301"/>
                  </a:ext>
                </a:extLst>
              </a:tr>
            </a:tbl>
          </a:graphicData>
        </a:graphic>
      </p:graphicFrame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AC43BD7D-98DD-49A8-8AFA-F67898B0DEA1}"/>
              </a:ext>
            </a:extLst>
          </p:cNvPr>
          <p:cNvSpPr/>
          <p:nvPr/>
        </p:nvSpPr>
        <p:spPr>
          <a:xfrm>
            <a:off x="484472" y="4350080"/>
            <a:ext cx="5003813" cy="1270535"/>
          </a:xfrm>
          <a:prstGeom prst="wedgeRoundRectCallout">
            <a:avLst>
              <a:gd name="adj1" fmla="val 62900"/>
              <a:gd name="adj2" fmla="val -16899"/>
              <a:gd name="adj3" fmla="val 16667"/>
            </a:avLst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植物で暮らしに</a:t>
            </a:r>
            <a:r>
              <a:rPr kumimoji="1" lang="ja-JP" altLang="en-US" sz="28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うるおい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</a:p>
        </p:txBody>
      </p:sp>
      <p:sp>
        <p:nvSpPr>
          <p:cNvPr id="8" name="八角形 7">
            <a:extLst>
              <a:ext uri="{FF2B5EF4-FFF2-40B4-BE49-F238E27FC236}">
                <a16:creationId xmlns:a16="http://schemas.microsoft.com/office/drawing/2014/main" id="{56A2F538-7C5D-4F21-A851-839BE98FF90E}"/>
              </a:ext>
            </a:extLst>
          </p:cNvPr>
          <p:cNvSpPr/>
          <p:nvPr/>
        </p:nvSpPr>
        <p:spPr>
          <a:xfrm>
            <a:off x="484472" y="287173"/>
            <a:ext cx="5707781" cy="1008773"/>
          </a:xfrm>
          <a:prstGeom prst="oc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育てやすい観葉植物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BF4A480-5C2E-4BD0-AD04-29301A5AF762}"/>
              </a:ext>
            </a:extLst>
          </p:cNvPr>
          <p:cNvSpPr txBox="1"/>
          <p:nvPr/>
        </p:nvSpPr>
        <p:spPr>
          <a:xfrm>
            <a:off x="5731850" y="1990668"/>
            <a:ext cx="24689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高温多湿ＯＫ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室内向き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寒さに注意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7FF087F-3E0C-4118-BEE9-A02DCFADF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559" y="3805719"/>
            <a:ext cx="1457528" cy="256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345</TotalTime>
  <Words>63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21</cp:revision>
  <dcterms:created xsi:type="dcterms:W3CDTF">2021-07-06T07:29:21Z</dcterms:created>
  <dcterms:modified xsi:type="dcterms:W3CDTF">2021-11-09T05:04:17Z</dcterms:modified>
</cp:coreProperties>
</file>