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FF00"/>
    <a:srgbClr val="FFFFCC"/>
    <a:srgbClr val="FFCC00"/>
    <a:srgbClr val="9933FF"/>
    <a:srgbClr val="CC00FF"/>
    <a:srgbClr val="FF6699"/>
    <a:srgbClr val="FFFF99"/>
    <a:srgbClr val="FF99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9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購入者年齢層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9513586898965934"/>
          <c:y val="0.18390814268025701"/>
          <c:w val="0.51394346653142586"/>
          <c:h val="0.6672388849972839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購入者数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15C-420B-8CC1-A1F2714981C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15C-420B-8CC1-A1F2714981C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15C-420B-8CC1-A1F2714981C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3F1-4AFB-82D2-187C0198C35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30代</c:v>
                </c:pt>
                <c:pt idx="1">
                  <c:v>40代</c:v>
                </c:pt>
                <c:pt idx="2">
                  <c:v>50代</c:v>
                </c:pt>
                <c:pt idx="3">
                  <c:v>60代以上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11</c:v>
                </c:pt>
                <c:pt idx="1">
                  <c:v>22</c:v>
                </c:pt>
                <c:pt idx="2">
                  <c:v>32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B5-4259-B8A7-7FF716D094B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8180B-965E-4B86-A181-55F90A7CAFF2}" type="datetimeFigureOut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380D3-964A-4F39-8797-770F181851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20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E5FA-DE69-4F3B-BCEE-0F115EF8DA77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DAE48-0B8E-4801-AB1E-507178F252EB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86BF-EAFB-45C8-A420-91EE3B4617FD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1F3B5-84FD-4E9B-884E-100343C1E940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2B967-E45F-49CE-9ED2-3131B39DDA5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476F-7FF1-47BA-86F7-29E64A4D12FA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B16D-E774-44BC-82C8-1934D33C36F0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8DEA-28BC-457E-8901-1FB27BD32CB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7FEC6-70C3-41E3-8060-4332A371887A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9544-231A-4DEE-B15B-7E93DF070C1A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4D00-A4FD-4458-AEBB-0742A285CD93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5D317-92CE-4E47-A1EC-505ECB905E34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040E647-E68E-472C-AD4E-6594171CC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8" name="星: 16 pt 7">
            <a:extLst>
              <a:ext uri="{FF2B5EF4-FFF2-40B4-BE49-F238E27FC236}">
                <a16:creationId xmlns:a16="http://schemas.microsoft.com/office/drawing/2014/main" id="{1374C6D2-CEC2-4995-B4B1-22BF66C179F0}"/>
              </a:ext>
            </a:extLst>
          </p:cNvPr>
          <p:cNvSpPr/>
          <p:nvPr/>
        </p:nvSpPr>
        <p:spPr>
          <a:xfrm>
            <a:off x="388807" y="860318"/>
            <a:ext cx="3604351" cy="1561585"/>
          </a:xfrm>
          <a:prstGeom prst="star16">
            <a:avLst/>
          </a:prstGeom>
          <a:solidFill>
            <a:srgbClr val="9933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新企画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CC11A86-DE1B-43D4-AC59-25EDE4A2A4D4}"/>
              </a:ext>
            </a:extLst>
          </p:cNvPr>
          <p:cNvSpPr txBox="1"/>
          <p:nvPr/>
        </p:nvSpPr>
        <p:spPr>
          <a:xfrm>
            <a:off x="1001151" y="2724273"/>
            <a:ext cx="71416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おせち単品料理の販売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0DD9FE9-727C-4D3A-8060-6483EF9508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191" y="436396"/>
            <a:ext cx="1629002" cy="84784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A23C35F-58E7-476A-BEFC-146F6465ED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07" y="4395788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F5FCC28-37CF-4F31-92EE-9BB5FB4C5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98A0D5C5-3B83-466D-B99E-EF48129C6E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324038"/>
              </p:ext>
            </p:extLst>
          </p:nvPr>
        </p:nvGraphicFramePr>
        <p:xfrm>
          <a:off x="2164129" y="1315511"/>
          <a:ext cx="4815742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3521">
                  <a:extLst>
                    <a:ext uri="{9D8B030D-6E8A-4147-A177-3AD203B41FA5}">
                      <a16:colId xmlns:a16="http://schemas.microsoft.com/office/drawing/2014/main" val="2178196810"/>
                    </a:ext>
                  </a:extLst>
                </a:gridCol>
                <a:gridCol w="2342221">
                  <a:extLst>
                    <a:ext uri="{9D8B030D-6E8A-4147-A177-3AD203B41FA5}">
                      <a16:colId xmlns:a16="http://schemas.microsoft.com/office/drawing/2014/main" val="874779309"/>
                    </a:ext>
                  </a:extLst>
                </a:gridCol>
              </a:tblGrid>
              <a:tr h="22575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昨年度販売商品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24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10400"/>
                  </a:ext>
                </a:extLst>
              </a:tr>
              <a:tr h="2257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商品名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販売数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023019"/>
                  </a:ext>
                </a:extLst>
              </a:tr>
              <a:tr h="22575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ぜいたくセット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７０個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9025450"/>
                  </a:ext>
                </a:extLst>
              </a:tr>
              <a:tr h="22575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伝統セット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６０個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0905287"/>
                  </a:ext>
                </a:extLst>
              </a:tr>
            </a:tbl>
          </a:graphicData>
        </a:graphic>
      </p:graphicFrame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EA819E16-031D-43CB-AC67-DC1598EA6862}"/>
              </a:ext>
            </a:extLst>
          </p:cNvPr>
          <p:cNvSpPr/>
          <p:nvPr/>
        </p:nvSpPr>
        <p:spPr>
          <a:xfrm>
            <a:off x="5065776" y="3925574"/>
            <a:ext cx="3693047" cy="1893353"/>
          </a:xfrm>
          <a:prstGeom prst="wedgeRoundRectCallout">
            <a:avLst>
              <a:gd name="adj1" fmla="val -68040"/>
              <a:gd name="adj2" fmla="val -13958"/>
              <a:gd name="adj3" fmla="val 16667"/>
            </a:avLst>
          </a:prstGeom>
          <a:solidFill>
            <a:schemeClr val="bg1"/>
          </a:solidFill>
          <a:ln w="76200" cmpd="dbl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完売したが</a:t>
            </a:r>
            <a:endParaRPr kumimoji="1"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単品購入</a:t>
            </a:r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を望む声も</a:t>
            </a:r>
            <a:endParaRPr kumimoji="1"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5B7320C-544B-4C1A-9FC2-70A93622699D}"/>
              </a:ext>
            </a:extLst>
          </p:cNvPr>
          <p:cNvSpPr txBox="1"/>
          <p:nvPr/>
        </p:nvSpPr>
        <p:spPr>
          <a:xfrm>
            <a:off x="385177" y="331793"/>
            <a:ext cx="4815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b="1" u="sng" dirty="0">
                <a:solidFill>
                  <a:srgbClr val="9933FF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おせち販売について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D9C39839-CC54-4DCE-8DF6-676862EEE1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1434164"/>
              </p:ext>
            </p:extLst>
          </p:nvPr>
        </p:nvGraphicFramePr>
        <p:xfrm>
          <a:off x="385177" y="3651871"/>
          <a:ext cx="3549225" cy="2733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458B23D-8904-405A-ABF7-BE713D79E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9347F8-4190-4802-AF30-237232B947C7}"/>
              </a:ext>
            </a:extLst>
          </p:cNvPr>
          <p:cNvSpPr txBox="1"/>
          <p:nvPr/>
        </p:nvSpPr>
        <p:spPr>
          <a:xfrm>
            <a:off x="382772" y="1151227"/>
            <a:ext cx="72232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この店ならではのメニューだけ購入したい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特定の品をたくさん食べたい</a:t>
            </a:r>
          </a:p>
        </p:txBody>
      </p:sp>
      <p:sp>
        <p:nvSpPr>
          <p:cNvPr id="5" name="吹き出し: 上矢印 4">
            <a:extLst>
              <a:ext uri="{FF2B5EF4-FFF2-40B4-BE49-F238E27FC236}">
                <a16:creationId xmlns:a16="http://schemas.microsoft.com/office/drawing/2014/main" id="{7AA178E8-6F48-44BB-BB30-54253266D9F5}"/>
              </a:ext>
            </a:extLst>
          </p:cNvPr>
          <p:cNvSpPr/>
          <p:nvPr/>
        </p:nvSpPr>
        <p:spPr>
          <a:xfrm>
            <a:off x="1947451" y="5296554"/>
            <a:ext cx="5249098" cy="1229316"/>
          </a:xfrm>
          <a:prstGeom prst="upArrowCallou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400" dirty="0">
                <a:solidFill>
                  <a:schemeClr val="accent2">
                    <a:lumMod val="50000"/>
                  </a:schemeClr>
                </a:solidFill>
              </a:rPr>
              <a:t>この３品のみ単品販売する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B61A1CD-4234-4A33-8B32-9B075FF6BA79}"/>
              </a:ext>
            </a:extLst>
          </p:cNvPr>
          <p:cNvSpPr txBox="1"/>
          <p:nvPr/>
        </p:nvSpPr>
        <p:spPr>
          <a:xfrm>
            <a:off x="382772" y="332130"/>
            <a:ext cx="27574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b="1" u="sng" dirty="0">
                <a:solidFill>
                  <a:srgbClr val="9933FF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要望と提案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99BFFFB-7913-4408-ADF1-F8DE8FB42E9E}"/>
              </a:ext>
            </a:extLst>
          </p:cNvPr>
          <p:cNvSpPr/>
          <p:nvPr/>
        </p:nvSpPr>
        <p:spPr>
          <a:xfrm>
            <a:off x="3328869" y="3095529"/>
            <a:ext cx="2486263" cy="6886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特製酢だこ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C746151-1B0E-47A7-B83A-906A6D4BE924}"/>
              </a:ext>
            </a:extLst>
          </p:cNvPr>
          <p:cNvSpPr/>
          <p:nvPr/>
        </p:nvSpPr>
        <p:spPr>
          <a:xfrm>
            <a:off x="382772" y="3095529"/>
            <a:ext cx="2486263" cy="6886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正月煮物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DC9B445-C75F-4263-A55C-3FD9890E2B66}"/>
              </a:ext>
            </a:extLst>
          </p:cNvPr>
          <p:cNvSpPr/>
          <p:nvPr/>
        </p:nvSpPr>
        <p:spPr>
          <a:xfrm>
            <a:off x="6274965" y="3095529"/>
            <a:ext cx="2486263" cy="6886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カモロース</a:t>
            </a:r>
          </a:p>
        </p:txBody>
      </p:sp>
      <p:sp>
        <p:nvSpPr>
          <p:cNvPr id="8" name="スクロール: 横 7">
            <a:extLst>
              <a:ext uri="{FF2B5EF4-FFF2-40B4-BE49-F238E27FC236}">
                <a16:creationId xmlns:a16="http://schemas.microsoft.com/office/drawing/2014/main" id="{969D09B7-2F52-4F4C-A07D-E19D6351417B}"/>
              </a:ext>
            </a:extLst>
          </p:cNvPr>
          <p:cNvSpPr/>
          <p:nvPr/>
        </p:nvSpPr>
        <p:spPr>
          <a:xfrm>
            <a:off x="2327945" y="2105319"/>
            <a:ext cx="4488111" cy="806383"/>
          </a:xfrm>
          <a:prstGeom prst="horizontalScroll">
            <a:avLst/>
          </a:prstGeom>
          <a:solidFill>
            <a:srgbClr val="9966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FF00"/>
                </a:solidFill>
              </a:rPr>
              <a:t>当店人気メニュー上位３品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62C3737-635B-4C3C-83F6-AF223F9120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28" y="4080021"/>
            <a:ext cx="8382000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2" grpId="0" animBg="1"/>
      <p:bldP spid="13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774</TotalTime>
  <Words>73</Words>
  <Application>Microsoft Office PowerPoint</Application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36</cp:revision>
  <dcterms:created xsi:type="dcterms:W3CDTF">2021-07-07T01:14:25Z</dcterms:created>
  <dcterms:modified xsi:type="dcterms:W3CDTF">2021-12-09T08:42:44Z</dcterms:modified>
</cp:coreProperties>
</file>