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31" d="100"/>
          <a:sy n="31" d="100"/>
        </p:scale>
        <p:origin x="84" y="18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気象データ流通量の推移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流通量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Sheet1!$B$1:$D$1</c:f>
              <c:strCache>
                <c:ptCount val="3"/>
                <c:pt idx="0">
                  <c:v>2005年</c:v>
                </c:pt>
                <c:pt idx="1">
                  <c:v>2009年</c:v>
                </c:pt>
                <c:pt idx="2">
                  <c:v>2013年</c:v>
                </c:pt>
              </c:strCache>
            </c:strRef>
          </c:cat>
          <c:val>
            <c:numRef>
              <c:f>Sheet1!$B$2:$D$2</c:f>
              <c:numCache>
                <c:formatCode>#,##0_);[Red]\(#,##0\)</c:formatCode>
                <c:ptCount val="3"/>
                <c:pt idx="0">
                  <c:v>877</c:v>
                </c:pt>
                <c:pt idx="1">
                  <c:v>2401</c:v>
                </c:pt>
                <c:pt idx="2">
                  <c:v>7223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C51-4BA4-B01F-89544CC144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88003424"/>
        <c:axId val="1588004672"/>
      </c:lineChart>
      <c:catAx>
        <c:axId val="1588003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88004672"/>
        <c:crosses val="autoZero"/>
        <c:auto val="1"/>
        <c:lblAlgn val="ctr"/>
        <c:lblOffset val="100"/>
        <c:noMultiLvlLbl val="0"/>
      </c:catAx>
      <c:valAx>
        <c:axId val="1588004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88003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E0515-E634-42B6-8609-E8F28AAEE87B}" type="datetimeFigureOut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3F695-AFD5-4989-A692-AAFC8C278B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97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AE9D-63BC-465B-A9AD-E58B51438335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744C4-A6C4-4245-B582-93773ABB5CCE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0571E-3D05-435C-A5EB-F9D285E3DEA4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55F7-11BE-4144-B4CF-91CA1BDC93B3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E8BD7-C44C-44AB-9AE7-3212B1B20A43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65D37-DEE3-47C3-84EA-6F81638F3812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2D06C-F5BE-44C5-9440-CBF23FFD0D48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E48E-0FD0-4C4F-89A9-E2BB6B976A19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B011D-1EDE-4BE0-892E-CFEBE4AF1633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8C9A8-1FFD-4DF2-8913-6CEE971C69F2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68B3D-EFC8-4F3C-897B-7CEE9BC92451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7E306-8DE3-4A91-B112-964074A3B5C0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CF4B244-F2F9-41DF-8217-0FBE416F1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4" name="小波 3">
            <a:extLst>
              <a:ext uri="{FF2B5EF4-FFF2-40B4-BE49-F238E27FC236}">
                <a16:creationId xmlns:a16="http://schemas.microsoft.com/office/drawing/2014/main" id="{54D99FAD-D945-43CD-906E-12369FA0938D}"/>
              </a:ext>
            </a:extLst>
          </p:cNvPr>
          <p:cNvSpPr/>
          <p:nvPr/>
        </p:nvSpPr>
        <p:spPr>
          <a:xfrm>
            <a:off x="901466" y="925739"/>
            <a:ext cx="7341069" cy="2874713"/>
          </a:xfrm>
          <a:prstGeom prst="doubleWave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気象データ配信サービス</a:t>
            </a:r>
            <a:endParaRPr kumimoji="1" lang="en-US" altLang="ja-JP" sz="4000" dirty="0"/>
          </a:p>
          <a:p>
            <a:pPr algn="ctr"/>
            <a:r>
              <a:rPr kumimoji="1" lang="ja-JP" altLang="en-US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ＷＲＳ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AEB1605-31AA-45B3-B9BF-CA8221F383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788" y="4033413"/>
            <a:ext cx="3048425" cy="242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F9B2D28-D4CE-40D3-AA63-50E56E1F3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4" name="六角形 3">
            <a:extLst>
              <a:ext uri="{FF2B5EF4-FFF2-40B4-BE49-F238E27FC236}">
                <a16:creationId xmlns:a16="http://schemas.microsoft.com/office/drawing/2014/main" id="{EE94EB19-CC1C-4854-B316-DC20D98A97A2}"/>
              </a:ext>
            </a:extLst>
          </p:cNvPr>
          <p:cNvSpPr/>
          <p:nvPr/>
        </p:nvSpPr>
        <p:spPr>
          <a:xfrm>
            <a:off x="5444891" y="1839551"/>
            <a:ext cx="3070459" cy="1981200"/>
          </a:xfrm>
          <a:prstGeom prst="hexagon">
            <a:avLst/>
          </a:prstGeom>
          <a:solidFill>
            <a:srgbClr val="FFFFCC"/>
          </a:solidFill>
          <a:ln w="76200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FF0000"/>
                </a:solidFill>
              </a:rPr>
              <a:t>独自の予報</a:t>
            </a:r>
            <a:r>
              <a:rPr kumimoji="1" lang="ja-JP" altLang="en-US" sz="2000" dirty="0"/>
              <a:t>も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データとして配信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CAF4102-CCCB-495B-85A6-C0C6A6202340}"/>
              </a:ext>
            </a:extLst>
          </p:cNvPr>
          <p:cNvSpPr txBox="1"/>
          <p:nvPr/>
        </p:nvSpPr>
        <p:spPr>
          <a:xfrm>
            <a:off x="1906848" y="398052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気象データを活用する</a:t>
            </a:r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36AA602A-5F06-455C-82DF-09855E3B29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7806652"/>
              </p:ext>
            </p:extLst>
          </p:nvPr>
        </p:nvGraphicFramePr>
        <p:xfrm>
          <a:off x="526852" y="1397000"/>
          <a:ext cx="4364736" cy="2912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CC412465-0794-4391-BE9F-E18D0BCDC0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451123"/>
              </p:ext>
            </p:extLst>
          </p:nvPr>
        </p:nvGraphicFramePr>
        <p:xfrm>
          <a:off x="2301151" y="4478748"/>
          <a:ext cx="4541698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675">
                  <a:extLst>
                    <a:ext uri="{9D8B030D-6E8A-4147-A177-3AD203B41FA5}">
                      <a16:colId xmlns:a16="http://schemas.microsoft.com/office/drawing/2014/main" val="2411087861"/>
                    </a:ext>
                  </a:extLst>
                </a:gridCol>
                <a:gridCol w="2900023">
                  <a:extLst>
                    <a:ext uri="{9D8B030D-6E8A-4147-A177-3AD203B41FA5}">
                      <a16:colId xmlns:a16="http://schemas.microsoft.com/office/drawing/2014/main" val="21459376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活用事例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8798860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美容・健康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頭痛予測アプリ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916608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熱中症予防情報サイト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687170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需要予測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季節商品の拡販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9730828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来客予測システム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8141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9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CC2FB18-56A9-42CB-90BC-EC6AB39BD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ブローチ 4">
            <a:extLst>
              <a:ext uri="{FF2B5EF4-FFF2-40B4-BE49-F238E27FC236}">
                <a16:creationId xmlns:a16="http://schemas.microsoft.com/office/drawing/2014/main" id="{270FDD5C-ED95-40D7-8746-164AE4A7B588}"/>
              </a:ext>
            </a:extLst>
          </p:cNvPr>
          <p:cNvSpPr/>
          <p:nvPr/>
        </p:nvSpPr>
        <p:spPr>
          <a:xfrm>
            <a:off x="4036446" y="1512883"/>
            <a:ext cx="4552201" cy="811658"/>
          </a:xfrm>
          <a:prstGeom prst="plaqu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気候リスク管理</a:t>
            </a:r>
          </a:p>
        </p:txBody>
      </p:sp>
      <p:sp>
        <p:nvSpPr>
          <p:cNvPr id="7" name="ブローチ 6">
            <a:extLst>
              <a:ext uri="{FF2B5EF4-FFF2-40B4-BE49-F238E27FC236}">
                <a16:creationId xmlns:a16="http://schemas.microsoft.com/office/drawing/2014/main" id="{62F51923-2A25-49B8-AA5E-016FF6A2708A}"/>
              </a:ext>
            </a:extLst>
          </p:cNvPr>
          <p:cNvSpPr/>
          <p:nvPr/>
        </p:nvSpPr>
        <p:spPr>
          <a:xfrm>
            <a:off x="4036446" y="2589100"/>
            <a:ext cx="4552201" cy="811658"/>
          </a:xfrm>
          <a:prstGeom prst="plaqu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コストカット・効率化</a:t>
            </a:r>
          </a:p>
        </p:txBody>
      </p:sp>
      <p:sp>
        <p:nvSpPr>
          <p:cNvPr id="8" name="吹き出し: 円形 7">
            <a:extLst>
              <a:ext uri="{FF2B5EF4-FFF2-40B4-BE49-F238E27FC236}">
                <a16:creationId xmlns:a16="http://schemas.microsoft.com/office/drawing/2014/main" id="{902D2B3D-06A5-4254-9248-5BA292E86A12}"/>
              </a:ext>
            </a:extLst>
          </p:cNvPr>
          <p:cNvSpPr/>
          <p:nvPr/>
        </p:nvSpPr>
        <p:spPr>
          <a:xfrm>
            <a:off x="516504" y="4381821"/>
            <a:ext cx="4335600" cy="1058238"/>
          </a:xfrm>
          <a:prstGeom prst="wedgeEllipseCallout">
            <a:avLst>
              <a:gd name="adj1" fmla="val 63874"/>
              <a:gd name="adj2" fmla="val -11195"/>
            </a:avLst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/>
              <a:t>お任せください！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3258A0E-F850-462D-81A8-D3D19AB01CD8}"/>
              </a:ext>
            </a:extLst>
          </p:cNvPr>
          <p:cNvSpPr txBox="1"/>
          <p:nvPr/>
        </p:nvSpPr>
        <p:spPr>
          <a:xfrm>
            <a:off x="2684304" y="398052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気象リスク管理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1545699-E8FC-48DF-99CE-08B0F849E62F}"/>
              </a:ext>
            </a:extLst>
          </p:cNvPr>
          <p:cNvSpPr txBox="1"/>
          <p:nvPr/>
        </p:nvSpPr>
        <p:spPr>
          <a:xfrm>
            <a:off x="516504" y="1778223"/>
            <a:ext cx="28488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データ分析</a:t>
            </a:r>
            <a:endParaRPr kumimoji="1" lang="en-US" altLang="ja-JP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シミュレーション</a:t>
            </a:r>
            <a:endParaRPr kumimoji="1" lang="en-US" altLang="ja-JP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情報提供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2191EF0-AF7C-42A4-B274-F2EB237DF7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635" y="3858280"/>
            <a:ext cx="2276793" cy="210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239</TotalTime>
  <Words>67</Words>
  <Application>Microsoft Office PowerPoint</Application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16</cp:revision>
  <dcterms:created xsi:type="dcterms:W3CDTF">2021-07-07T03:44:29Z</dcterms:created>
  <dcterms:modified xsi:type="dcterms:W3CDTF">2021-11-09T05:56:03Z</dcterms:modified>
</cp:coreProperties>
</file>