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52" autoAdjust="0"/>
    <p:restoredTop sz="94660"/>
  </p:normalViewPr>
  <p:slideViewPr>
    <p:cSldViewPr snapToGrid="0">
      <p:cViewPr varScale="1">
        <p:scale>
          <a:sx n="45" d="100"/>
          <a:sy n="45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回答数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FE2-4224-AAB8-2AD6457E65F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FE2-4224-AAB8-2AD6457E65F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FE2-4224-AAB8-2AD6457E65F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Sheet1!$B$1:$D$1</c:f>
              <c:strCache>
                <c:ptCount val="3"/>
                <c:pt idx="0">
                  <c:v>利用している</c:v>
                </c:pt>
                <c:pt idx="1">
                  <c:v>利用していない</c:v>
                </c:pt>
                <c:pt idx="2">
                  <c:v>知らなかった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69</c:v>
                </c:pt>
                <c:pt idx="1">
                  <c:v>50</c:v>
                </c:pt>
                <c:pt idx="2">
                  <c:v>101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58F-4C27-90B6-8DE6CD45A330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B4CB92-26A1-42DC-AD16-082E271BCD8C}" type="datetimeFigureOut">
              <a:rPr kumimoji="1" lang="ja-JP" altLang="en-US" smtClean="0"/>
              <a:t>2021/11/17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EBF751-6E9B-40D8-A7CD-672682B052F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98185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9C18F-3A87-4F0D-8308-32DAA4ACC85E}" type="datetime1">
              <a:rPr kumimoji="1" lang="ja-JP" altLang="en-US" smtClean="0"/>
              <a:t>2021/11/17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F0729-2081-4AAD-99B7-256CFD1EE1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21890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89584-E04C-474B-88FD-476529F72A17}" type="datetime1">
              <a:rPr kumimoji="1" lang="ja-JP" altLang="en-US" smtClean="0"/>
              <a:t>2021/11/17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F0729-2081-4AAD-99B7-256CFD1EE1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21760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455D4-2B4F-47AA-8457-05E4F094E685}" type="datetime1">
              <a:rPr kumimoji="1" lang="ja-JP" altLang="en-US" smtClean="0"/>
              <a:t>2021/11/17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F0729-2081-4AAD-99B7-256CFD1EE1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6801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273B7-185A-41E9-90B1-1283F0E2E334}" type="datetime1">
              <a:rPr kumimoji="1" lang="ja-JP" altLang="en-US" smtClean="0"/>
              <a:t>2021/11/17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F0729-2081-4AAD-99B7-256CFD1EE1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57174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5BF91-9851-4F3B-8FD8-0C1506B73E81}" type="datetime1">
              <a:rPr kumimoji="1" lang="ja-JP" altLang="en-US" smtClean="0"/>
              <a:t>2021/11/17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F0729-2081-4AAD-99B7-256CFD1EE1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2705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FD5EB-1CD1-4C88-8F69-3F8FEEDA7833}" type="datetime1">
              <a:rPr kumimoji="1" lang="ja-JP" altLang="en-US" smtClean="0"/>
              <a:t>2021/11/17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F0729-2081-4AAD-99B7-256CFD1EE1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4802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37530-7A24-44DB-BFA6-94C596CAD07C}" type="datetime1">
              <a:rPr kumimoji="1" lang="ja-JP" altLang="en-US" smtClean="0"/>
              <a:t>2021/11/17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F0729-2081-4AAD-99B7-256CFD1EE1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2606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E2D69-35D1-43D3-B852-D3788735F8E3}" type="datetime1">
              <a:rPr kumimoji="1" lang="ja-JP" altLang="en-US" smtClean="0"/>
              <a:t>2021/11/17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F0729-2081-4AAD-99B7-256CFD1EE1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1676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1BC8F-20B4-4C4D-8F84-D0CAF4AD68AD}" type="datetime1">
              <a:rPr kumimoji="1" lang="ja-JP" altLang="en-US" smtClean="0"/>
              <a:t>2021/11/17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F0729-2081-4AAD-99B7-256CFD1EE1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2727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64B6C-A0C2-4050-9DBA-B1A25D1DFF53}" type="datetime1">
              <a:rPr kumimoji="1" lang="ja-JP" altLang="en-US" smtClean="0"/>
              <a:t>2021/11/17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F0729-2081-4AAD-99B7-256CFD1EE1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1687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92AD8-8A47-4B43-A789-8EF0E6E557D9}" type="datetime1">
              <a:rPr kumimoji="1" lang="ja-JP" altLang="en-US" smtClean="0"/>
              <a:t>2021/11/17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F0729-2081-4AAD-99B7-256CFD1EE1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49161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80F128-DDAB-4BA0-97D7-7938739CB1F5}" type="datetime1">
              <a:rPr kumimoji="1" lang="ja-JP" altLang="en-US" smtClean="0"/>
              <a:t>2021/11/17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4F0729-2081-4AAD-99B7-256CFD1EE1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8276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4317B56-A6A8-454A-9E60-728F27ABD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F0729-2081-4AAD-99B7-256CFD1EE193}" type="slidenum">
              <a:rPr lang="ja-JP" altLang="en-US"/>
              <a:t>1</a:t>
            </a:fld>
            <a:endParaRPr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D03BF5D-493D-4F59-B445-F6E76BA1AC13}"/>
              </a:ext>
            </a:extLst>
          </p:cNvPr>
          <p:cNvSpPr txBox="1"/>
          <p:nvPr/>
        </p:nvSpPr>
        <p:spPr>
          <a:xfrm>
            <a:off x="333829" y="333829"/>
            <a:ext cx="1733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００１　日検太郎</a:t>
            </a:r>
          </a:p>
        </p:txBody>
      </p:sp>
      <p:sp>
        <p:nvSpPr>
          <p:cNvPr id="6" name="スクロール: 横 5">
            <a:extLst>
              <a:ext uri="{FF2B5EF4-FFF2-40B4-BE49-F238E27FC236}">
                <a16:creationId xmlns:a16="http://schemas.microsoft.com/office/drawing/2014/main" id="{3E49974E-8FC7-45CB-A628-A6CE12EC6115}"/>
              </a:ext>
            </a:extLst>
          </p:cNvPr>
          <p:cNvSpPr/>
          <p:nvPr/>
        </p:nvSpPr>
        <p:spPr>
          <a:xfrm>
            <a:off x="1349828" y="944993"/>
            <a:ext cx="6444343" cy="3380264"/>
          </a:xfrm>
          <a:prstGeom prst="horizontalScroll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800" dirty="0">
                <a:solidFill>
                  <a:srgbClr val="00B050"/>
                </a:solidFill>
              </a:rPr>
              <a:t>自転車シェアリング</a:t>
            </a:r>
            <a:r>
              <a:rPr kumimoji="1" lang="ja-JP" altLang="en-US" sz="4800" dirty="0"/>
              <a:t>を</a:t>
            </a:r>
            <a:endParaRPr kumimoji="1" lang="en-US" altLang="ja-JP" sz="4800" dirty="0"/>
          </a:p>
          <a:p>
            <a:pPr algn="ctr"/>
            <a:r>
              <a:rPr kumimoji="1" lang="ja-JP" altLang="en-US" sz="4800" dirty="0"/>
              <a:t>活用しよう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AA779742-319F-4C59-9BE7-917488A44959}"/>
              </a:ext>
            </a:extLst>
          </p:cNvPr>
          <p:cNvSpPr/>
          <p:nvPr/>
        </p:nvSpPr>
        <p:spPr>
          <a:xfrm>
            <a:off x="774527" y="4649372"/>
            <a:ext cx="1039759" cy="188954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2800" dirty="0"/>
              <a:t>メリット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CAC948E6-8532-4B7D-823A-9097208D0A20}"/>
              </a:ext>
            </a:extLst>
          </p:cNvPr>
          <p:cNvSpPr txBox="1"/>
          <p:nvPr/>
        </p:nvSpPr>
        <p:spPr>
          <a:xfrm>
            <a:off x="2274735" y="5117088"/>
            <a:ext cx="459452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環境に優しい</a:t>
            </a:r>
          </a:p>
          <a:p>
            <a:r>
              <a:rPr kumimoji="1" lang="ja-JP" altLang="en-US" sz="2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交通事情の影響を受けにくい</a:t>
            </a:r>
          </a:p>
        </p:txBody>
      </p:sp>
    </p:spTree>
    <p:extLst>
      <p:ext uri="{BB962C8B-B14F-4D97-AF65-F5344CB8AC3E}">
        <p14:creationId xmlns:p14="http://schemas.microsoft.com/office/powerpoint/2010/main" val="420327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8F08E92-348C-4CC2-880E-81C7841197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F0729-2081-4AAD-99B7-256CFD1EE193}" type="slidenum">
              <a:rPr lang="ja-JP" altLang="en-US"/>
              <a:t>2</a:t>
            </a:fld>
            <a:endParaRPr lang="ja-JP" altLang="en-US" dirty="0"/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53EDC23A-E934-44F8-B055-C29F87234A5F}"/>
              </a:ext>
            </a:extLst>
          </p:cNvPr>
          <p:cNvSpPr/>
          <p:nvPr/>
        </p:nvSpPr>
        <p:spPr>
          <a:xfrm>
            <a:off x="1808922" y="397565"/>
            <a:ext cx="5526157" cy="1099931"/>
          </a:xfrm>
          <a:prstGeom prst="roundRect">
            <a:avLst/>
          </a:prstGeom>
          <a:solidFill>
            <a:srgbClr val="00B050"/>
          </a:solidFill>
          <a:ln w="381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>
                <a:solidFill>
                  <a:schemeClr val="bg1"/>
                </a:solidFill>
              </a:rPr>
              <a:t>利用していますか？</a:t>
            </a:r>
          </a:p>
        </p:txBody>
      </p:sp>
      <p:graphicFrame>
        <p:nvGraphicFramePr>
          <p:cNvPr id="14" name="グラフ 13">
            <a:extLst>
              <a:ext uri="{FF2B5EF4-FFF2-40B4-BE49-F238E27FC236}">
                <a16:creationId xmlns:a16="http://schemas.microsoft.com/office/drawing/2014/main" id="{14FF970B-19E6-44A4-A6AC-DF8744EFED2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68191021"/>
              </p:ext>
            </p:extLst>
          </p:nvPr>
        </p:nvGraphicFramePr>
        <p:xfrm>
          <a:off x="238539" y="2146300"/>
          <a:ext cx="4600161" cy="40689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表 5">
            <a:extLst>
              <a:ext uri="{FF2B5EF4-FFF2-40B4-BE49-F238E27FC236}">
                <a16:creationId xmlns:a16="http://schemas.microsoft.com/office/drawing/2014/main" id="{12440CCF-37EC-4CE6-A256-2C8EE7ABB7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6653428"/>
              </p:ext>
            </p:extLst>
          </p:nvPr>
        </p:nvGraphicFramePr>
        <p:xfrm>
          <a:off x="5010815" y="2677243"/>
          <a:ext cx="3553238" cy="2499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91038">
                  <a:extLst>
                    <a:ext uri="{9D8B030D-6E8A-4147-A177-3AD203B41FA5}">
                      <a16:colId xmlns:a16="http://schemas.microsoft.com/office/drawing/2014/main" val="667191499"/>
                    </a:ext>
                  </a:extLst>
                </a:gridCol>
                <a:gridCol w="2362200">
                  <a:extLst>
                    <a:ext uri="{9D8B030D-6E8A-4147-A177-3AD203B41FA5}">
                      <a16:colId xmlns:a16="http://schemas.microsoft.com/office/drawing/2014/main" val="4036602080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用途ランキング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1969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１位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観光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693615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２位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通勤</a:t>
                      </a:r>
                      <a:endParaRPr lang="en-US" altLang="ja-JP" sz="2800" dirty="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r>
                        <a:rPr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通学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67070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３位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近距離移動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17744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61366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4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8487D37-F25E-4FBE-A207-8EC4B45C2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F0729-2081-4AAD-99B7-256CFD1EE193}" type="slidenum">
              <a:rPr lang="ja-JP" altLang="en-US"/>
              <a:t>3</a:t>
            </a:fld>
            <a:endParaRPr lang="ja-JP" altLang="en-US" dirty="0"/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D7E03507-94B4-464C-9146-035229EFA5D7}"/>
              </a:ext>
            </a:extLst>
          </p:cNvPr>
          <p:cNvSpPr/>
          <p:nvPr/>
        </p:nvSpPr>
        <p:spPr>
          <a:xfrm>
            <a:off x="1808921" y="465803"/>
            <a:ext cx="5526157" cy="1099931"/>
          </a:xfrm>
          <a:prstGeom prst="roundRect">
            <a:avLst/>
          </a:prstGeom>
          <a:solidFill>
            <a:srgbClr val="00B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>
                <a:solidFill>
                  <a:schemeClr val="bg1"/>
                </a:solidFill>
              </a:rPr>
              <a:t>利用方法</a:t>
            </a:r>
          </a:p>
        </p:txBody>
      </p:sp>
      <p:sp>
        <p:nvSpPr>
          <p:cNvPr id="6" name="吹き出し: 右矢印 5">
            <a:extLst>
              <a:ext uri="{FF2B5EF4-FFF2-40B4-BE49-F238E27FC236}">
                <a16:creationId xmlns:a16="http://schemas.microsoft.com/office/drawing/2014/main" id="{C6C23886-FCB9-4526-8EB2-BFD046FE5A28}"/>
              </a:ext>
            </a:extLst>
          </p:cNvPr>
          <p:cNvSpPr/>
          <p:nvPr/>
        </p:nvSpPr>
        <p:spPr>
          <a:xfrm>
            <a:off x="559558" y="2183642"/>
            <a:ext cx="4812542" cy="1528549"/>
          </a:xfrm>
          <a:prstGeom prst="rightArrowCallou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/>
              <a:t>好きな</a:t>
            </a:r>
            <a:endParaRPr kumimoji="1" lang="en-US" altLang="ja-JP" sz="3200" dirty="0"/>
          </a:p>
          <a:p>
            <a:pPr algn="ctr"/>
            <a:r>
              <a:rPr kumimoji="1" lang="ja-JP" altLang="en-US" sz="3200" dirty="0">
                <a:solidFill>
                  <a:srgbClr val="FF0000"/>
                </a:solidFill>
              </a:rPr>
              <a:t>ポートで借りる</a:t>
            </a:r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97DA9099-4012-46E1-A80D-0B0B9660E7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0753" y="2183642"/>
            <a:ext cx="3143689" cy="1571844"/>
          </a:xfrm>
          <a:prstGeom prst="rect">
            <a:avLst/>
          </a:prstGeom>
        </p:spPr>
      </p:pic>
      <p:sp>
        <p:nvSpPr>
          <p:cNvPr id="2" name="吹き出し: 左矢印 1">
            <a:extLst>
              <a:ext uri="{FF2B5EF4-FFF2-40B4-BE49-F238E27FC236}">
                <a16:creationId xmlns:a16="http://schemas.microsoft.com/office/drawing/2014/main" id="{26BCA547-8E52-4A93-BD19-6CC32BE47F1A}"/>
              </a:ext>
            </a:extLst>
          </p:cNvPr>
          <p:cNvSpPr/>
          <p:nvPr/>
        </p:nvSpPr>
        <p:spPr>
          <a:xfrm>
            <a:off x="3889612" y="4299618"/>
            <a:ext cx="4625738" cy="1760561"/>
          </a:xfrm>
          <a:prstGeom prst="leftArrowCallou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3200" dirty="0"/>
              <a:t>目的地付近の</a:t>
            </a:r>
            <a:endParaRPr kumimoji="1" lang="en-US" altLang="ja-JP" sz="3200" dirty="0"/>
          </a:p>
          <a:p>
            <a:r>
              <a:rPr kumimoji="1" lang="ja-JP" altLang="en-US" sz="3200" dirty="0">
                <a:solidFill>
                  <a:srgbClr val="FF0000"/>
                </a:solidFill>
              </a:rPr>
              <a:t>ポートで返却</a:t>
            </a: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42F0D5AC-694D-4310-A7D9-BAE47EC64E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558" y="4330099"/>
            <a:ext cx="3143689" cy="1714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310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5">
      <a:majorFont>
        <a:latin typeface="Calibri Light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796</TotalTime>
  <Words>50</Words>
  <Application>Microsoft Office PowerPoint</Application>
  <PresentationFormat>画面に合わせる (4:3)</PresentationFormat>
  <Paragraphs>23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9" baseType="lpstr">
      <vt:lpstr>ＭＳ Ｐゴシック</vt:lpstr>
      <vt:lpstr>ＭＳ 明朝</vt:lpstr>
      <vt:lpstr>游ゴシック</vt:lpstr>
      <vt:lpstr>Arial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日本情報処理検定協会</dc:creator>
  <cp:lastModifiedBy>日本情報処理検定協会(fh)</cp:lastModifiedBy>
  <cp:revision>1</cp:revision>
  <dcterms:created xsi:type="dcterms:W3CDTF">2021-10-20T08:16:59Z</dcterms:created>
  <dcterms:modified xsi:type="dcterms:W3CDTF">2021-11-17T08:52:22Z</dcterms:modified>
</cp:coreProperties>
</file>