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気になる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A02-4719-86E4-A36D357F59C5}"/>
              </c:ext>
            </c:extLst>
          </c:dPt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#,##0</c:formatCode>
                <c:ptCount val="1"/>
                <c:pt idx="0">
                  <c:v>1525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EB-4394-B513-E6A8415C9F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多少気になる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51F-45F7-A4A7-492CF4BB74D9}"/>
              </c:ext>
            </c:extLst>
          </c:dPt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#,##0</c:formatCode>
                <c:ptCount val="1"/>
                <c:pt idx="0">
                  <c:v>1464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1E0-40DD-90FD-D4CF0312358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あまり気にならない</c:v>
                </c:pt>
              </c:strCache>
            </c:strRef>
          </c:tx>
          <c:spPr>
            <a:solidFill>
              <a:schemeClr val="accent3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51F-45F7-A4A7-492CF4BB74D9}"/>
              </c:ext>
            </c:extLst>
          </c:dPt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1E0-40DD-90FD-D4CF0312358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気にならない</c:v>
                </c:pt>
              </c:strCache>
            </c:strRef>
          </c:tx>
          <c:spPr>
            <a:solidFill>
              <a:schemeClr val="accent4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51F-45F7-A4A7-492CF4BB74D9}"/>
              </c:ext>
            </c:extLst>
          </c:dPt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1E0-40DD-90FD-D4CF031235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494134879"/>
        <c:axId val="1494134463"/>
      </c:barChart>
      <c:valAx>
        <c:axId val="149413446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94134879"/>
        <c:crosses val="autoZero"/>
        <c:crossBetween val="between"/>
      </c:valAx>
      <c:catAx>
        <c:axId val="149413487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941344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B3A78-B014-434A-AE88-272E360EFB65}" type="datetimeFigureOut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77EA9-36CE-4F22-8B18-FFCC5C0A2A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1771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0C16-E250-4EC5-8C7E-697B88DB419F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8FBAA-54E4-4B3E-9531-9A13FEC9668A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893D-2AF0-4C5B-B4FE-1C458E95BE50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4851E-CC2A-4E95-A327-9A63461AF2B3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D28EF-7815-4F61-BEE7-AD316C1A8B19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AE994-4802-4621-93C6-F6D4A9EAA2BC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21F0E-B50A-4C6E-B2C3-086D762200E1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07A9-90BC-45BE-94BA-F9F9D8050749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B71A-07E3-4ACE-A282-E78A257856CB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BA9D4-BDE6-4DB6-A4D0-5EAA48D1B50F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1D02-143C-4AF0-A048-9722ED749D13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B3E97-2967-492C-84DF-2657602FC4EB}" type="datetime1">
              <a:rPr kumimoji="1" lang="ja-JP" altLang="en-US" smtClean="0"/>
              <a:t>2021/12/22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33D9E43-AC00-4FE2-AAA4-D67B17963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A9CD475-A967-43FD-8483-247C48CFC3A7}"/>
              </a:ext>
            </a:extLst>
          </p:cNvPr>
          <p:cNvSpPr txBox="1"/>
          <p:nvPr/>
        </p:nvSpPr>
        <p:spPr>
          <a:xfrm>
            <a:off x="392295" y="1101668"/>
            <a:ext cx="710963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4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見られています</a:t>
            </a:r>
            <a:endParaRPr kumimoji="1" lang="en-US" altLang="ja-JP" sz="54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あなたのスマホマナー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2C21480-628B-41FE-835C-12D9CC7529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2958117"/>
            <a:ext cx="2133898" cy="329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660C17C-46F0-4190-A28F-0BAE8F866816}"/>
              </a:ext>
            </a:extLst>
          </p:cNvPr>
          <p:cNvSpPr/>
          <p:nvPr/>
        </p:nvSpPr>
        <p:spPr>
          <a:xfrm>
            <a:off x="3519814" y="4644710"/>
            <a:ext cx="5216628" cy="13610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FF0000"/>
                </a:solidFill>
              </a:rPr>
              <a:t>人や車にぶつかりそうになる</a:t>
            </a:r>
            <a:endParaRPr kumimoji="1" lang="en-US" altLang="ja-JP" sz="2800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FF0000"/>
                </a:solidFill>
              </a:rPr>
              <a:t>目の前で急に立ち止まる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A0BA78E-1139-419D-9AC0-202BC440A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スクロール: 横 2">
            <a:extLst>
              <a:ext uri="{FF2B5EF4-FFF2-40B4-BE49-F238E27FC236}">
                <a16:creationId xmlns:a16="http://schemas.microsoft.com/office/drawing/2014/main" id="{FED7F63A-3B83-4DA2-AA2C-52E696C72B3A}"/>
              </a:ext>
            </a:extLst>
          </p:cNvPr>
          <p:cNvSpPr/>
          <p:nvPr/>
        </p:nvSpPr>
        <p:spPr>
          <a:xfrm>
            <a:off x="1015466" y="325677"/>
            <a:ext cx="7113069" cy="1262491"/>
          </a:xfrm>
          <a:prstGeom prst="horizontalScroll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B050"/>
                </a:solidFill>
              </a:rPr>
              <a:t>他人の歩きスマホは気になるか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EE58EB8D-C6B3-456B-8D8E-EE18ECAC43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6994837"/>
              </p:ext>
            </p:extLst>
          </p:nvPr>
        </p:nvGraphicFramePr>
        <p:xfrm>
          <a:off x="931178" y="1680890"/>
          <a:ext cx="7281644" cy="26132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矢印: 五方向 7">
            <a:extLst>
              <a:ext uri="{FF2B5EF4-FFF2-40B4-BE49-F238E27FC236}">
                <a16:creationId xmlns:a16="http://schemas.microsoft.com/office/drawing/2014/main" id="{86290D08-499C-4156-86BD-D42043912D57}"/>
              </a:ext>
            </a:extLst>
          </p:cNvPr>
          <p:cNvSpPr/>
          <p:nvPr/>
        </p:nvSpPr>
        <p:spPr>
          <a:xfrm>
            <a:off x="407558" y="4644710"/>
            <a:ext cx="2886787" cy="1361076"/>
          </a:xfrm>
          <a:prstGeom prst="homePlate">
            <a:avLst/>
          </a:prstGeom>
          <a:solidFill>
            <a:srgbClr val="FFF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ja-JP" altLang="en-US" sz="2800" dirty="0"/>
              <a:t>危ないと</a:t>
            </a:r>
            <a:endParaRPr kumimoji="1" lang="en-US" altLang="ja-JP" sz="2800" dirty="0"/>
          </a:p>
          <a:p>
            <a:r>
              <a:rPr kumimoji="1" lang="ja-JP" altLang="en-US" sz="2800" dirty="0"/>
              <a:t>感じたのは？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6" grpId="0">
        <p:bldAsOne/>
      </p:bldGraphic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スクロール: 横 9">
            <a:extLst>
              <a:ext uri="{FF2B5EF4-FFF2-40B4-BE49-F238E27FC236}">
                <a16:creationId xmlns:a16="http://schemas.microsoft.com/office/drawing/2014/main" id="{CBECA7EB-40AD-4E06-BEBE-323B5761414F}"/>
              </a:ext>
            </a:extLst>
          </p:cNvPr>
          <p:cNvSpPr/>
          <p:nvPr/>
        </p:nvSpPr>
        <p:spPr>
          <a:xfrm>
            <a:off x="1015466" y="325677"/>
            <a:ext cx="7113069" cy="1262491"/>
          </a:xfrm>
          <a:prstGeom prst="horizontalScroll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B050"/>
                </a:solidFill>
              </a:rPr>
              <a:t>気になる行為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0CAFA50-1D14-4467-BC3E-3A8A1C896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8FD28794-B41F-4DC1-8F6E-07F566426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300617"/>
              </p:ext>
            </p:extLst>
          </p:nvPr>
        </p:nvGraphicFramePr>
        <p:xfrm>
          <a:off x="520009" y="2302084"/>
          <a:ext cx="4838300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4344">
                  <a:extLst>
                    <a:ext uri="{9D8B030D-6E8A-4147-A177-3AD203B41FA5}">
                      <a16:colId xmlns:a16="http://schemas.microsoft.com/office/drawing/2014/main" val="287482228"/>
                    </a:ext>
                  </a:extLst>
                </a:gridCol>
                <a:gridCol w="1353956">
                  <a:extLst>
                    <a:ext uri="{9D8B030D-6E8A-4147-A177-3AD203B41FA5}">
                      <a16:colId xmlns:a16="http://schemas.microsoft.com/office/drawing/2014/main" val="2874184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chemeClr val="bg1"/>
                          </a:solidFill>
                        </a:rPr>
                        <a:t>映画館などで画面を光らせる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>
                          <a:solidFill>
                            <a:srgbClr val="FF0000"/>
                          </a:solidFill>
                        </a:rPr>
                        <a:t>５１．７％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032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chemeClr val="bg1"/>
                          </a:solidFill>
                        </a:rPr>
                        <a:t>食事中の使用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>
                          <a:solidFill>
                            <a:srgbClr val="FF0000"/>
                          </a:solidFill>
                        </a:rPr>
                        <a:t>５０．８％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405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人混みでの使用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/>
                        <a:t>３９．３％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0612696"/>
                  </a:ext>
                </a:extLst>
              </a:tr>
            </a:tbl>
          </a:graphicData>
        </a:graphic>
      </p:graphicFrame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6527E542-38BE-4AAE-A158-F95F70B6C103}"/>
              </a:ext>
            </a:extLst>
          </p:cNvPr>
          <p:cNvSpPr/>
          <p:nvPr/>
        </p:nvSpPr>
        <p:spPr>
          <a:xfrm>
            <a:off x="1064808" y="5022378"/>
            <a:ext cx="7014384" cy="981777"/>
          </a:xfrm>
          <a:prstGeom prst="foldedCorner">
            <a:avLst>
              <a:gd name="adj" fmla="val 24696"/>
            </a:avLst>
          </a:prstGeom>
          <a:solidFill>
            <a:srgbClr val="0066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時と場所をよく考えて使いましょう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6644C8-E1AF-47BB-B742-147B819F4FE3}"/>
              </a:ext>
            </a:extLst>
          </p:cNvPr>
          <p:cNvSpPr txBox="1"/>
          <p:nvPr/>
        </p:nvSpPr>
        <p:spPr>
          <a:xfrm>
            <a:off x="1966159" y="4146962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周囲を</a:t>
            </a:r>
            <a:r>
              <a:rPr kumimoji="1" lang="ja-JP" altLang="en-US" sz="28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不快に</a:t>
            </a: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させることもある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B8A0AE2-A67B-43AC-8874-D010B21F2F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30" y="1899026"/>
            <a:ext cx="1419423" cy="189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241</TotalTime>
  <Words>75</Words>
  <Application>Microsoft Office PowerPoint</Application>
  <PresentationFormat>画面に合わせる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28</cp:revision>
  <dcterms:created xsi:type="dcterms:W3CDTF">2021-07-06T23:56:38Z</dcterms:created>
  <dcterms:modified xsi:type="dcterms:W3CDTF">2021-12-22T05:52:17Z</dcterms:modified>
</cp:coreProperties>
</file>