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61" d="100"/>
          <a:sy n="61" d="100"/>
        </p:scale>
        <p:origin x="8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/>
              <a:t>飼い始めたのはいつ？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2017年以前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Sheet1!$B$2</c:f>
              <c:numCache>
                <c:formatCode>#,##0_);[Red]\(#,##0\)</c:formatCode>
                <c:ptCount val="1"/>
                <c:pt idx="0">
                  <c:v>229.00800000000001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A8-4934-B636-F63F9CE37BF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2018年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Sheet1!$C$2</c:f>
              <c:numCache>
                <c:formatCode>#,##0_);[Red]\(#,##0\)</c:formatCode>
                <c:ptCount val="1"/>
                <c:pt idx="0">
                  <c:v>30.828000000000003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D33-4886-81B3-96FDFE5B087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2019年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Sheet1!$D$2</c:f>
              <c:numCache>
                <c:formatCode>#,##0_);[Red]\(#,##0\)</c:formatCode>
                <c:ptCount val="1"/>
                <c:pt idx="0">
                  <c:v>34.131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D33-4886-81B3-96FDFE5B087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2020年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Sheet1!$E$2</c:f>
              <c:numCache>
                <c:formatCode>#,##0_);[Red]\(#,##0\)</c:formatCode>
                <c:ptCount val="1"/>
                <c:pt idx="0">
                  <c:v>73.033000000000001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33-4886-81B3-96FDFE5B08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775501424"/>
        <c:axId val="1775502672"/>
      </c:barChart>
      <c:catAx>
        <c:axId val="17755014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775502672"/>
        <c:crosses val="autoZero"/>
        <c:auto val="1"/>
        <c:lblAlgn val="ctr"/>
        <c:lblOffset val="100"/>
        <c:noMultiLvlLbl val="0"/>
      </c:catAx>
      <c:valAx>
        <c:axId val="17755026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775501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2AEF4F-E767-41E2-AEAC-2B6D21F6027F}" type="datetimeFigureOut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2CBB6-2FA3-4E04-8340-14258B628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9855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05923-E7D7-45C2-97ED-1F31AC6CE3CB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9E34F-CA70-45A9-A7BC-C7EBBEF60B4D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DABF0-E802-4E5E-A629-179B0FC02A2B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AE2-9327-4165-80E6-AEA54683E3C9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632D1-510F-4BFC-B413-783ECCB5C09B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2B00-CDD0-4B2F-BB9D-3BF63DE69093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1A94-C64C-4BCC-8630-2AB8DA9AABAE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380E6-AF90-4F28-ADB7-2CDB173A6FF9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A70BC-9120-4CB3-AF32-C61FB6E38951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FEC04-23D5-43C1-AE38-7FBA3107F0A3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5AE63-617B-4FF0-BF5D-26CC3B3B5BB5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99BF7-4BEC-42A2-B0C3-A09A6B18A069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2271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AA6FCA2-05C4-47FF-A140-527B39BCE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D51B71C-7FD0-4D44-9586-0E40E2B499DD}"/>
              </a:ext>
            </a:extLst>
          </p:cNvPr>
          <p:cNvSpPr txBox="1"/>
          <p:nvPr/>
        </p:nvSpPr>
        <p:spPr>
          <a:xfrm>
            <a:off x="1696854" y="1361215"/>
            <a:ext cx="57502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400" b="1" dirty="0">
                <a:solidFill>
                  <a:srgbClr val="FF0066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かわいい</a:t>
            </a:r>
            <a:r>
              <a:rPr kumimoji="1" lang="ja-JP" altLang="en-US" sz="5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だけでは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F1CD529-FF92-4785-A6F3-DB95457B4E85}"/>
              </a:ext>
            </a:extLst>
          </p:cNvPr>
          <p:cNvSpPr txBox="1"/>
          <p:nvPr/>
        </p:nvSpPr>
        <p:spPr>
          <a:xfrm>
            <a:off x="2748424" y="5430438"/>
            <a:ext cx="36471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飼えません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82714E6-FA57-469F-85E9-75E7F83A6D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051" y="2461884"/>
            <a:ext cx="2857899" cy="279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67AC844-AD09-4530-B5E8-D63330101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六角形 2">
            <a:extLst>
              <a:ext uri="{FF2B5EF4-FFF2-40B4-BE49-F238E27FC236}">
                <a16:creationId xmlns:a16="http://schemas.microsoft.com/office/drawing/2014/main" id="{14F890D9-5302-4D43-8E14-81BCD4A18762}"/>
              </a:ext>
            </a:extLst>
          </p:cNvPr>
          <p:cNvSpPr/>
          <p:nvPr/>
        </p:nvSpPr>
        <p:spPr>
          <a:xfrm>
            <a:off x="1635853" y="327258"/>
            <a:ext cx="5872294" cy="912263"/>
          </a:xfrm>
          <a:prstGeom prst="hexagon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ペット飼育状況調査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8D6B31C4-D435-4908-BD14-E0D0531C5557}"/>
              </a:ext>
            </a:extLst>
          </p:cNvPr>
          <p:cNvSpPr/>
          <p:nvPr/>
        </p:nvSpPr>
        <p:spPr>
          <a:xfrm>
            <a:off x="2368116" y="4283243"/>
            <a:ext cx="4407769" cy="1087655"/>
          </a:xfrm>
          <a:prstGeom prst="round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i="1" dirty="0">
                <a:solidFill>
                  <a:schemeClr val="tx1"/>
                </a:solidFill>
              </a:rPr>
              <a:t>おうち時間が増えたことで</a:t>
            </a:r>
            <a:endParaRPr kumimoji="1" lang="en-US" altLang="ja-JP" sz="2400" i="1" dirty="0">
              <a:solidFill>
                <a:schemeClr val="tx1"/>
              </a:solidFill>
            </a:endParaRPr>
          </a:p>
          <a:p>
            <a:r>
              <a:rPr kumimoji="1" lang="ja-JP" altLang="en-US" sz="2400" i="1" dirty="0">
                <a:solidFill>
                  <a:schemeClr val="tx1"/>
                </a:solidFill>
              </a:rPr>
              <a:t>ペットを飼い始める人が増加</a:t>
            </a:r>
          </a:p>
        </p:txBody>
      </p:sp>
      <p:graphicFrame>
        <p:nvGraphicFramePr>
          <p:cNvPr id="12" name="グラフ 11">
            <a:extLst>
              <a:ext uri="{FF2B5EF4-FFF2-40B4-BE49-F238E27FC236}">
                <a16:creationId xmlns:a16="http://schemas.microsoft.com/office/drawing/2014/main" id="{10948A0A-0800-40D5-B56C-55143C304C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1838017"/>
              </p:ext>
            </p:extLst>
          </p:nvPr>
        </p:nvGraphicFramePr>
        <p:xfrm>
          <a:off x="1019908" y="1635853"/>
          <a:ext cx="7104184" cy="2368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3F84BEE-A5AA-4D18-8AD8-66B33975FF3A}"/>
              </a:ext>
            </a:extLst>
          </p:cNvPr>
          <p:cNvSpPr txBox="1"/>
          <p:nvPr/>
        </p:nvSpPr>
        <p:spPr>
          <a:xfrm>
            <a:off x="888941" y="5650030"/>
            <a:ext cx="7366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8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飼う人が増える一方、</a:t>
            </a:r>
            <a:r>
              <a:rPr kumimoji="1" lang="ja-JP" altLang="en-US" sz="2800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手放す人</a:t>
            </a:r>
            <a:r>
              <a:rPr kumimoji="1" lang="ja-JP" altLang="en-US" sz="28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も増えている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Graphic spid="12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六角形 7">
            <a:extLst>
              <a:ext uri="{FF2B5EF4-FFF2-40B4-BE49-F238E27FC236}">
                <a16:creationId xmlns:a16="http://schemas.microsoft.com/office/drawing/2014/main" id="{13955617-8EE6-41AB-A37F-388542F996FB}"/>
              </a:ext>
            </a:extLst>
          </p:cNvPr>
          <p:cNvSpPr/>
          <p:nvPr/>
        </p:nvSpPr>
        <p:spPr>
          <a:xfrm>
            <a:off x="1635854" y="327258"/>
            <a:ext cx="5872294" cy="912263"/>
          </a:xfrm>
          <a:prstGeom prst="hexagon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飼うことを決める前に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508A966-81E2-47C8-A8E4-A8A905226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599CC842-F249-4444-8630-C550964BA1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526687"/>
              </p:ext>
            </p:extLst>
          </p:nvPr>
        </p:nvGraphicFramePr>
        <p:xfrm>
          <a:off x="551996" y="1994574"/>
          <a:ext cx="4299284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525151968"/>
                    </a:ext>
                  </a:extLst>
                </a:gridCol>
                <a:gridCol w="1251284">
                  <a:extLst>
                    <a:ext uri="{9D8B030D-6E8A-4147-A177-3AD203B41FA5}">
                      <a16:colId xmlns:a16="http://schemas.microsoft.com/office/drawing/2014/main" val="3282547284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飼う前に調べたこと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33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7554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適切なフード、量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９０％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3588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必要な飼育スペース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７１％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8933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なりやすい病気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６５％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4092754"/>
                  </a:ext>
                </a:extLst>
              </a:tr>
            </a:tbl>
          </a:graphicData>
        </a:graphic>
      </p:graphicFrame>
      <p:sp>
        <p:nvSpPr>
          <p:cNvPr id="7" name="星: 24 pt 6">
            <a:extLst>
              <a:ext uri="{FF2B5EF4-FFF2-40B4-BE49-F238E27FC236}">
                <a16:creationId xmlns:a16="http://schemas.microsoft.com/office/drawing/2014/main" id="{B7694FCF-98E0-435F-BDF1-15155A887B7A}"/>
              </a:ext>
            </a:extLst>
          </p:cNvPr>
          <p:cNvSpPr/>
          <p:nvPr/>
        </p:nvSpPr>
        <p:spPr>
          <a:xfrm>
            <a:off x="412031" y="4620125"/>
            <a:ext cx="3553577" cy="1049154"/>
          </a:xfrm>
          <a:prstGeom prst="star24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/>
              <a:t>よく考えよう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C0420D8-F03C-4D40-8783-526D9A67FBE8}"/>
              </a:ext>
            </a:extLst>
          </p:cNvPr>
          <p:cNvSpPr txBox="1"/>
          <p:nvPr/>
        </p:nvSpPr>
        <p:spPr>
          <a:xfrm>
            <a:off x="4143855" y="4729204"/>
            <a:ext cx="46281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solidFill>
                  <a:srgbClr val="0070C0"/>
                </a:solidFill>
              </a:rPr>
              <a:t>かわいいからと安易に飼わない</a:t>
            </a:r>
            <a:endParaRPr kumimoji="1" lang="en-US" altLang="ja-JP" sz="2400" b="1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solidFill>
                  <a:srgbClr val="0070C0"/>
                </a:solidFill>
              </a:rPr>
              <a:t>ペットを捨てることは犯罪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BD8B6CD-862A-48EC-BCB3-D562E958A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532" y="1753484"/>
            <a:ext cx="2324424" cy="213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693</TotalTime>
  <Words>82</Words>
  <Application>Microsoft Office PowerPoint</Application>
  <PresentationFormat>画面に合わせる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28</cp:revision>
  <dcterms:created xsi:type="dcterms:W3CDTF">2021-07-06T04:41:52Z</dcterms:created>
  <dcterms:modified xsi:type="dcterms:W3CDTF">2021-11-15T23:42:59Z</dcterms:modified>
</cp:coreProperties>
</file>