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 varScale="1">
        <p:scale>
          <a:sx n="61" d="100"/>
          <a:sy n="61" d="100"/>
        </p:scale>
        <p:origin x="2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世界生産量予測（トン）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生産量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2020年</c:v>
                </c:pt>
                <c:pt idx="1">
                  <c:v>2025年（予測）</c:v>
                </c:pt>
                <c:pt idx="2">
                  <c:v>2030年（予測）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57</c:v>
                </c:pt>
                <c:pt idx="1">
                  <c:v>400</c:v>
                </c:pt>
                <c:pt idx="2">
                  <c:v>3500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FD-4E58-A998-64CC2CEC3B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9763855"/>
        <c:axId val="889769679"/>
      </c:barChart>
      <c:catAx>
        <c:axId val="889763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89769679"/>
        <c:crosses val="autoZero"/>
        <c:auto val="1"/>
        <c:lblAlgn val="ctr"/>
        <c:lblOffset val="100"/>
        <c:noMultiLvlLbl val="0"/>
      </c:catAx>
      <c:valAx>
        <c:axId val="889769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897638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F9622E4-635F-4CA8-AB90-9C6C8220C97F}"/>
              </a:ext>
            </a:extLst>
          </p:cNvPr>
          <p:cNvSpPr/>
          <p:nvPr userDrawn="1"/>
        </p:nvSpPr>
        <p:spPr>
          <a:xfrm>
            <a:off x="7498080" y="124408"/>
            <a:ext cx="144783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藤田製紙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BB8DD52-E47F-4C86-B7C9-220ED83FA801}"/>
              </a:ext>
            </a:extLst>
          </p:cNvPr>
          <p:cNvSpPr/>
          <p:nvPr/>
        </p:nvSpPr>
        <p:spPr>
          <a:xfrm>
            <a:off x="712270" y="1224576"/>
            <a:ext cx="7719461" cy="276836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地球温暖化対策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pPr algn="ctr"/>
            <a:endParaRPr kumimoji="1" lang="en-US" altLang="ja-JP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セルロースナノファイバー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273E9F9-EC5C-4F6B-AD50-3CC028E81F4D}"/>
              </a:ext>
            </a:extLst>
          </p:cNvPr>
          <p:cNvSpPr txBox="1"/>
          <p:nvPr/>
        </p:nvSpPr>
        <p:spPr>
          <a:xfrm>
            <a:off x="1791432" y="4458170"/>
            <a:ext cx="55611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200" dirty="0">
                <a:solidFill>
                  <a:srgbClr val="FF6600"/>
                </a:solidFill>
              </a:rPr>
              <a:t>～軽くて強い、期待の新素材～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701B1A5B-8DCA-46FF-9AD9-0E346BCB3869}"/>
              </a:ext>
            </a:extLst>
          </p:cNvPr>
          <p:cNvSpPr/>
          <p:nvPr/>
        </p:nvSpPr>
        <p:spPr>
          <a:xfrm>
            <a:off x="2358456" y="1430201"/>
            <a:ext cx="3003093" cy="1086404"/>
          </a:xfrm>
          <a:prstGeom prst="homePlat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木を構成する繊維</a:t>
            </a: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E6D021FD-2233-4158-8903-CB518F093E4C}"/>
              </a:ext>
            </a:extLst>
          </p:cNvPr>
          <p:cNvSpPr/>
          <p:nvPr/>
        </p:nvSpPr>
        <p:spPr>
          <a:xfrm>
            <a:off x="421038" y="4764021"/>
            <a:ext cx="5591455" cy="1118176"/>
          </a:xfrm>
          <a:prstGeom prst="wedgeRoundRectCallout">
            <a:avLst>
              <a:gd name="adj1" fmla="val 58836"/>
              <a:gd name="adj2" fmla="val -1031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脱炭素化社会の実現に貢献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A3A0107-1D69-4571-B4A9-7D6949AFBBE8}"/>
              </a:ext>
            </a:extLst>
          </p:cNvPr>
          <p:cNvSpPr txBox="1"/>
          <p:nvPr/>
        </p:nvSpPr>
        <p:spPr>
          <a:xfrm>
            <a:off x="1873185" y="3097111"/>
            <a:ext cx="53976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環境負荷が小さい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軽くて強い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酸素などのガスを通しにくい　など</a:t>
            </a:r>
          </a:p>
        </p:txBody>
      </p:sp>
      <p:sp>
        <p:nvSpPr>
          <p:cNvPr id="13" name="八角形 12">
            <a:extLst>
              <a:ext uri="{FF2B5EF4-FFF2-40B4-BE49-F238E27FC236}">
                <a16:creationId xmlns:a16="http://schemas.microsoft.com/office/drawing/2014/main" id="{8CE83D41-07B4-4B73-87E7-B2BFC7297CAB}"/>
              </a:ext>
            </a:extLst>
          </p:cNvPr>
          <p:cNvSpPr/>
          <p:nvPr/>
        </p:nvSpPr>
        <p:spPr>
          <a:xfrm>
            <a:off x="421038" y="379053"/>
            <a:ext cx="6583769" cy="712270"/>
          </a:xfrm>
          <a:prstGeom prst="octag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>
                <a:solidFill>
                  <a:srgbClr val="0070C0"/>
                </a:solidFill>
              </a:rPr>
              <a:t>最先端のバイオマス素材</a:t>
            </a:r>
          </a:p>
        </p:txBody>
      </p:sp>
      <p:sp>
        <p:nvSpPr>
          <p:cNvPr id="12" name="矢印: 五方向 11">
            <a:extLst>
              <a:ext uri="{FF2B5EF4-FFF2-40B4-BE49-F238E27FC236}">
                <a16:creationId xmlns:a16="http://schemas.microsoft.com/office/drawing/2014/main" id="{B13D4E3E-79F3-4F20-9414-71A51725401B}"/>
              </a:ext>
            </a:extLst>
          </p:cNvPr>
          <p:cNvSpPr/>
          <p:nvPr/>
        </p:nvSpPr>
        <p:spPr>
          <a:xfrm>
            <a:off x="5719869" y="1430201"/>
            <a:ext cx="3003093" cy="1086404"/>
          </a:xfrm>
          <a:prstGeom prst="homePlat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ナノサイズにまで</a:t>
            </a:r>
            <a:endParaRPr kumimoji="1" lang="en-US" altLang="ja-JP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解きほぐす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C09FAE6-7F25-47DD-8FBA-73EB73ADCB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38" y="1262208"/>
            <a:ext cx="1705213" cy="160995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38054CF-F625-4F12-AC2F-DA15615DBC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959" y="4522393"/>
            <a:ext cx="1810003" cy="201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0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01872924-31FB-4AF2-85DD-181DF24149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8127760"/>
              </p:ext>
            </p:extLst>
          </p:nvPr>
        </p:nvGraphicFramePr>
        <p:xfrm>
          <a:off x="1524000" y="1397001"/>
          <a:ext cx="6096000" cy="2758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B6C81600-51EE-4658-8024-EA211F9D2F8B}"/>
              </a:ext>
            </a:extLst>
          </p:cNvPr>
          <p:cNvSpPr/>
          <p:nvPr/>
        </p:nvSpPr>
        <p:spPr>
          <a:xfrm>
            <a:off x="616957" y="4372303"/>
            <a:ext cx="2455427" cy="858065"/>
          </a:xfrm>
          <a:prstGeom prst="roundRect">
            <a:avLst/>
          </a:prstGeom>
          <a:solidFill>
            <a:srgbClr val="FF0000"/>
          </a:solidFill>
          <a:ln w="76200"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課題</a:t>
            </a:r>
          </a:p>
        </p:txBody>
      </p:sp>
      <p:sp>
        <p:nvSpPr>
          <p:cNvPr id="9" name="八角形 8">
            <a:extLst>
              <a:ext uri="{FF2B5EF4-FFF2-40B4-BE49-F238E27FC236}">
                <a16:creationId xmlns:a16="http://schemas.microsoft.com/office/drawing/2014/main" id="{E7CFDBC1-E7A3-485E-9479-96F2DF69A7DF}"/>
              </a:ext>
            </a:extLst>
          </p:cNvPr>
          <p:cNvSpPr/>
          <p:nvPr/>
        </p:nvSpPr>
        <p:spPr>
          <a:xfrm>
            <a:off x="421038" y="379053"/>
            <a:ext cx="6583769" cy="712270"/>
          </a:xfrm>
          <a:prstGeom prst="octag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>
                <a:solidFill>
                  <a:srgbClr val="0070C0"/>
                </a:solidFill>
              </a:rPr>
              <a:t>世界市場と課題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2056F8-5CDD-4C6C-B622-291413DE0761}"/>
              </a:ext>
            </a:extLst>
          </p:cNvPr>
          <p:cNvSpPr txBox="1"/>
          <p:nvPr/>
        </p:nvSpPr>
        <p:spPr>
          <a:xfrm>
            <a:off x="616957" y="5411517"/>
            <a:ext cx="60933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既存材料と比較すると高価</a:t>
            </a:r>
            <a:endParaRPr kumimoji="1" lang="en-US" altLang="ja-JP" sz="2400" dirty="0"/>
          </a:p>
          <a:p>
            <a:r>
              <a:rPr kumimoji="1" lang="ja-JP" altLang="en-US" sz="2400" dirty="0"/>
              <a:t>→</a:t>
            </a:r>
            <a:r>
              <a:rPr kumimoji="1" lang="ja-JP" altLang="en-US" sz="2400" dirty="0">
                <a:solidFill>
                  <a:srgbClr val="FF0000"/>
                </a:solidFill>
              </a:rPr>
              <a:t>大量に消費する用途</a:t>
            </a:r>
            <a:r>
              <a:rPr kumimoji="1" lang="ja-JP" altLang="en-US" sz="2400" dirty="0"/>
              <a:t>を見つける必要がある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八角形 9">
            <a:extLst>
              <a:ext uri="{FF2B5EF4-FFF2-40B4-BE49-F238E27FC236}">
                <a16:creationId xmlns:a16="http://schemas.microsoft.com/office/drawing/2014/main" id="{47E86589-47D1-4A80-BF1C-4300445DEDFD}"/>
              </a:ext>
            </a:extLst>
          </p:cNvPr>
          <p:cNvSpPr/>
          <p:nvPr/>
        </p:nvSpPr>
        <p:spPr>
          <a:xfrm>
            <a:off x="421038" y="379053"/>
            <a:ext cx="6583769" cy="712270"/>
          </a:xfrm>
          <a:prstGeom prst="octag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>
                <a:solidFill>
                  <a:srgbClr val="0070C0"/>
                </a:solidFill>
              </a:rPr>
              <a:t>実用化に向けた技術開発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2385C5D-2629-4501-AA6E-44A07966B1AD}"/>
              </a:ext>
            </a:extLst>
          </p:cNvPr>
          <p:cNvSpPr txBox="1"/>
          <p:nvPr/>
        </p:nvSpPr>
        <p:spPr>
          <a:xfrm>
            <a:off x="1700060" y="4915596"/>
            <a:ext cx="57438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多岐にわたる分野で</a:t>
            </a:r>
            <a:endParaRPr kumimoji="1" lang="en-US" altLang="ja-JP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活用が期待されています！</a:t>
            </a:r>
          </a:p>
        </p:txBody>
      </p:sp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D1BA118A-F8AF-498A-B222-4D2D8D923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159046"/>
              </p:ext>
            </p:extLst>
          </p:nvPr>
        </p:nvGraphicFramePr>
        <p:xfrm>
          <a:off x="421038" y="2025516"/>
          <a:ext cx="5375519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27193352"/>
                    </a:ext>
                  </a:extLst>
                </a:gridCol>
                <a:gridCol w="4765919">
                  <a:extLst>
                    <a:ext uri="{9D8B030D-6E8A-4147-A177-3AD203B41FA5}">
                      <a16:colId xmlns:a16="http://schemas.microsoft.com/office/drawing/2014/main" val="1021621433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用途想定</a:t>
                      </a:r>
                    </a:p>
                  </a:txBody>
                  <a:tcPr vert="eaVert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自動車部品・住宅建材・家電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24298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フィルター・紙おむつ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13863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化粧品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58585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透明シート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363150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5F5FB6D-4AC0-4156-83E5-8FB086C31833}"/>
              </a:ext>
            </a:extLst>
          </p:cNvPr>
          <p:cNvSpPr txBox="1"/>
          <p:nvPr/>
        </p:nvSpPr>
        <p:spPr>
          <a:xfrm>
            <a:off x="421038" y="1312935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世界を驚かせた日本の技術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F21BC4A-3B51-4938-99D5-D5B06C93E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33" y="1826958"/>
            <a:ext cx="2429214" cy="235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720</TotalTime>
  <Words>114</Words>
  <Application>Microsoft Office PowerPoint</Application>
  <PresentationFormat>画面に合わせる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27</cp:revision>
  <dcterms:created xsi:type="dcterms:W3CDTF">2021-07-09T04:30:56Z</dcterms:created>
  <dcterms:modified xsi:type="dcterms:W3CDTF">2021-11-16T00:16:12Z</dcterms:modified>
</cp:coreProperties>
</file>