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02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9141C-7FBF-46E0-9F7B-B1CF67A76A94}" type="datetimeFigureOut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A1E3A-3C78-4D59-AF65-EA05FAA992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351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2F0-A546-4B8C-B71F-974950B8D5F2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989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3B30-8263-485F-A700-514C003D5E04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5135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63C99-D234-404C-B57E-2B11A1B5874D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04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59CC-D15D-4341-85E8-94D869238164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845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EE4DC-CC52-46DA-8A7F-6722AA55575D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1173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5A60-4F74-4476-B55A-61A6FBB21E41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510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A8FB5-2410-480E-A1E5-7AB53802015C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570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B9FA-5BFC-468A-9920-1C6B577B711E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58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36359-E8D4-4C8B-9669-9461F36FD2EC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95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A496-F30C-439D-8855-6567D4A851D8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886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4166A-7CF6-4D3D-B977-F4F4E16728FA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646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53EBE-C642-49FA-8645-DE96D2F6E23C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27003-704F-4005-BB9D-8F0D09E550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392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024717" y="4365104"/>
            <a:ext cx="50945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投稿の前によく考えよう</a:t>
            </a:r>
            <a:endParaRPr kumimoji="1" lang="ja-JP" altLang="en-US" sz="2800" b="1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5515" y="107340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名前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45657" y="2708920"/>
            <a:ext cx="80526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400" dirty="0">
                <a:solidFill>
                  <a:srgbClr val="FF0000"/>
                </a:solidFill>
              </a:rPr>
              <a:t>炎上・拡散で就職できなくなる？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292006"/>
            <a:ext cx="1905266" cy="201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694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吹き出し 4"/>
          <p:cNvSpPr/>
          <p:nvPr/>
        </p:nvSpPr>
        <p:spPr>
          <a:xfrm>
            <a:off x="3324498" y="2085526"/>
            <a:ext cx="5166642" cy="769437"/>
          </a:xfrm>
          <a:prstGeom prst="wedgeRoundRectCallout">
            <a:avLst>
              <a:gd name="adj1" fmla="val -57987"/>
              <a:gd name="adj2" fmla="val 31250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ja-JP" sz="2400" dirty="0"/>
              <a:t>バイトして</a:t>
            </a:r>
            <a:r>
              <a:rPr lang="ja-JP" altLang="en-US" sz="2400" dirty="0"/>
              <a:t>い</a:t>
            </a:r>
            <a:r>
              <a:rPr lang="ja-JP" altLang="ja-JP" sz="2400" dirty="0"/>
              <a:t>る店に芸能人が来た！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35106" y="4939142"/>
            <a:ext cx="31072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>
                <a:solidFill>
                  <a:srgbClr val="FF0000"/>
                </a:solidFill>
              </a:rPr>
              <a:t>プライベートなのに非常識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rgbClr val="FF0000"/>
                </a:solidFill>
              </a:rPr>
              <a:t>隠し撮りは駄目</a:t>
            </a:r>
            <a:endParaRPr lang="en-US" altLang="ja-JP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>
                <a:solidFill>
                  <a:srgbClr val="FF0000"/>
                </a:solidFill>
              </a:rPr>
              <a:t>この店は最悪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435106" y="4032622"/>
            <a:ext cx="2765176" cy="736604"/>
          </a:xfrm>
          <a:prstGeom prst="roundRec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400" dirty="0"/>
              <a:t>知らない人から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1817694" y="332656"/>
            <a:ext cx="5508612" cy="80498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chemeClr val="bg1"/>
                </a:solidFill>
              </a:rPr>
              <a:t>ツイッターで炎上</a:t>
            </a:r>
          </a:p>
        </p:txBody>
      </p:sp>
      <p:sp>
        <p:nvSpPr>
          <p:cNvPr id="6" name="ホームベース 5"/>
          <p:cNvSpPr/>
          <p:nvPr/>
        </p:nvSpPr>
        <p:spPr>
          <a:xfrm>
            <a:off x="3589142" y="4951093"/>
            <a:ext cx="1965716" cy="736604"/>
          </a:xfrm>
          <a:prstGeom prst="homePlate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solidFill>
                  <a:schemeClr val="bg1"/>
                </a:solidFill>
              </a:rPr>
              <a:t>特定される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156176" y="4349899"/>
            <a:ext cx="18715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/>
              <a:t>学校名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/>
              <a:t>友人関係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/>
              <a:t>名前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/>
              <a:t>住所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/>
              <a:t>顔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00" y="1556792"/>
            <a:ext cx="20574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32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吹き出し 5"/>
          <p:cNvSpPr/>
          <p:nvPr/>
        </p:nvSpPr>
        <p:spPr>
          <a:xfrm>
            <a:off x="2987824" y="1645163"/>
            <a:ext cx="5688631" cy="769437"/>
          </a:xfrm>
          <a:prstGeom prst="wedgeRectCallout">
            <a:avLst>
              <a:gd name="adj1" fmla="val -59422"/>
              <a:gd name="adj2" fmla="val 3069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8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この応募者は問題を起こしそう</a:t>
            </a:r>
            <a:endParaRPr kumimoji="1" lang="ja-JP" altLang="en-US" sz="2800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7" name="四角形吹き出し 6"/>
          <p:cNvSpPr/>
          <p:nvPr/>
        </p:nvSpPr>
        <p:spPr>
          <a:xfrm>
            <a:off x="2987824" y="2680946"/>
            <a:ext cx="5688632" cy="769437"/>
          </a:xfrm>
          <a:prstGeom prst="wedgeRectCallout">
            <a:avLst>
              <a:gd name="adj1" fmla="val -58772"/>
              <a:gd name="adj2" fmla="val -2961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8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常識がない人は採用できない</a:t>
            </a:r>
          </a:p>
        </p:txBody>
      </p:sp>
      <p:sp>
        <p:nvSpPr>
          <p:cNvPr id="8" name="八角形 7"/>
          <p:cNvSpPr/>
          <p:nvPr/>
        </p:nvSpPr>
        <p:spPr>
          <a:xfrm>
            <a:off x="1219473" y="4149080"/>
            <a:ext cx="6705054" cy="864096"/>
          </a:xfrm>
          <a:prstGeom prst="octagon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就職する時に不利になる</a:t>
            </a:r>
          </a:p>
        </p:txBody>
      </p:sp>
      <p:sp>
        <p:nvSpPr>
          <p:cNvPr id="9" name="額縁 8"/>
          <p:cNvSpPr/>
          <p:nvPr/>
        </p:nvSpPr>
        <p:spPr>
          <a:xfrm>
            <a:off x="1219473" y="5445224"/>
            <a:ext cx="6705054" cy="1008112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3200" dirty="0"/>
              <a:t>よく考えて使うようにしよう！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7003-704F-4005-BB9D-8F0D09E55055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87624" y="260648"/>
            <a:ext cx="6768752" cy="93610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chemeClr val="bg1"/>
                </a:solidFill>
              </a:rPr>
              <a:t>就職活動にも影響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66" y="1476779"/>
            <a:ext cx="1990725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222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84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明朝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2016-10-08T03:48:34Z</dcterms:created>
  <dcterms:modified xsi:type="dcterms:W3CDTF">2021-10-25T05:42:49Z</dcterms:modified>
</cp:coreProperties>
</file>