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86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AFCD4-1D7F-48F1-AA08-F96643C64C68}" type="datetimeFigureOut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84A57-6C04-4556-BBB3-473E874D9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49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083EB-F094-4165-BB1C-CD88E070A492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56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7096-492A-479E-9ABA-4012E4CC8734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7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F7939-466B-4CDD-8239-2F2C81C03F2D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73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77F9-5E03-4E61-B467-3A1F85096CAA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27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A213B-7DF3-4BC9-A0CB-A2DEF71547B6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682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43BD-03E4-4EBC-AE61-EDE8376551BB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53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B09F-94AF-4CF2-9D74-C1F6F435B1D4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6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D371-E999-4BCA-BC56-4D5D0BAAFFA3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17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12EE-4682-4A18-8651-40B1002AF2A9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232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3300B-8AA0-4BD6-BDC9-4815140D9403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91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D8B9-EBE6-470F-BAE8-1F338DC13E2F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45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2F7FB-C5EA-44E7-9F36-CFF19F0FC8A0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12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205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737574" y="1196752"/>
            <a:ext cx="7668852" cy="23042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>
                <a:solidFill>
                  <a:srgbClr val="0070C0"/>
                </a:solidFill>
              </a:rPr>
              <a:t>アンケートによる</a:t>
            </a:r>
            <a:endParaRPr kumimoji="1"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ショッピングカート</a:t>
            </a:r>
            <a:endParaRPr kumimoji="1" lang="en-US" altLang="ja-JP" sz="4400" dirty="0">
              <a:solidFill>
                <a:srgbClr val="0070C0"/>
              </a:solidFill>
            </a:endParaRPr>
          </a:p>
          <a:p>
            <a:pPr algn="r"/>
            <a:r>
              <a:rPr lang="ja-JP" altLang="en-US" sz="4400" dirty="0">
                <a:solidFill>
                  <a:srgbClr val="0070C0"/>
                </a:solidFill>
              </a:rPr>
              <a:t>改善について</a:t>
            </a:r>
            <a:endParaRPr kumimoji="1" lang="ja-JP" altLang="en-US" sz="4400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79912" y="566124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管理部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650" y="3713063"/>
            <a:ext cx="2552700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73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ja-JP" u="sng" dirty="0">
                <a:solidFill>
                  <a:srgbClr val="00B050"/>
                </a:solidFill>
              </a:rPr>
              <a:t>お客様の声</a:t>
            </a:r>
            <a:endParaRPr kumimoji="1" lang="ja-JP" altLang="en-US" u="sng" dirty="0">
              <a:solidFill>
                <a:srgbClr val="00B05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角丸四角形吹き出し 2"/>
          <p:cNvSpPr/>
          <p:nvPr/>
        </p:nvSpPr>
        <p:spPr>
          <a:xfrm>
            <a:off x="551756" y="2221174"/>
            <a:ext cx="4380284" cy="1226616"/>
          </a:xfrm>
          <a:prstGeom prst="wedgeRoundRectCallout">
            <a:avLst>
              <a:gd name="adj1" fmla="val 69714"/>
              <a:gd name="adj2" fmla="val -1653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カートが重くて</a:t>
            </a:r>
          </a:p>
          <a:p>
            <a:pPr algn="r"/>
            <a:r>
              <a:rPr lang="ja-JP" altLang="en-US" sz="32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動かすのが大変</a:t>
            </a:r>
          </a:p>
        </p:txBody>
      </p:sp>
      <p:sp>
        <p:nvSpPr>
          <p:cNvPr id="8" name="円/楕円 7"/>
          <p:cNvSpPr/>
          <p:nvPr/>
        </p:nvSpPr>
        <p:spPr>
          <a:xfrm>
            <a:off x="539552" y="4563925"/>
            <a:ext cx="2736304" cy="113020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キャスター</a:t>
            </a:r>
          </a:p>
        </p:txBody>
      </p:sp>
      <p:sp>
        <p:nvSpPr>
          <p:cNvPr id="9" name="左矢印吹き出し 8"/>
          <p:cNvSpPr/>
          <p:nvPr/>
        </p:nvSpPr>
        <p:spPr>
          <a:xfrm>
            <a:off x="3599890" y="4542003"/>
            <a:ext cx="4572509" cy="1130206"/>
          </a:xfrm>
          <a:prstGeom prst="leftArrowCallou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b="1" dirty="0">
                <a:solidFill>
                  <a:srgbClr val="FF0000"/>
                </a:solidFill>
              </a:rPr>
              <a:t>カートの重さが影響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981" y="1449415"/>
            <a:ext cx="1905266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14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kumimoji="1" lang="ja-JP" altLang="en-US" u="sng" dirty="0">
                <a:solidFill>
                  <a:srgbClr val="00B050"/>
                </a:solidFill>
              </a:rPr>
              <a:t>カートの入れ替え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620227"/>
              </p:ext>
            </p:extLst>
          </p:nvPr>
        </p:nvGraphicFramePr>
        <p:xfrm>
          <a:off x="1826695" y="2195863"/>
          <a:ext cx="5490610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9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32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ja-JP" sz="3200" kern="1200" dirty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材質</a:t>
                      </a:r>
                      <a:endParaRPr kumimoji="1" lang="ja-JP" altLang="en-US" sz="32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現在のカート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ja-JP" sz="3200" kern="1200" dirty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スチール</a:t>
                      </a:r>
                      <a:endParaRPr kumimoji="1" lang="ja-JP" altLang="en-US" sz="32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ja-JP" sz="3200" kern="1200" dirty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新商品のカート</a:t>
                      </a:r>
                      <a:endParaRPr kumimoji="1" lang="ja-JP" altLang="en-US" sz="32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ja-JP" sz="3200" kern="1200" dirty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アルミ</a:t>
                      </a:r>
                      <a:endParaRPr kumimoji="1" lang="ja-JP" altLang="en-US" sz="32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591780" y="4635133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ja-JP" sz="2800" i="1" dirty="0"/>
              <a:t>予算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ja-JP" sz="2800" i="1" dirty="0"/>
              <a:t>他の商品の情報集め</a:t>
            </a:r>
            <a:endParaRPr kumimoji="1" lang="ja-JP" alt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84156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49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HG行書体</vt:lpstr>
      <vt:lpstr>HG正楷書体-PRO</vt:lpstr>
      <vt:lpstr>ＭＳ Ｐゴシック</vt:lpstr>
      <vt:lpstr>ＭＳ 明朝</vt:lpstr>
      <vt:lpstr>Arial</vt:lpstr>
      <vt:lpstr>Calibri</vt:lpstr>
      <vt:lpstr>Office ​​テーマ</vt:lpstr>
      <vt:lpstr>PowerPoint プレゼンテーション</vt:lpstr>
      <vt:lpstr>お客様の声</vt:lpstr>
      <vt:lpstr>カートの入れ替え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2014-03-20T07:20:07Z</dcterms:created>
  <dcterms:modified xsi:type="dcterms:W3CDTF">2019-11-07T03:02:17Z</dcterms:modified>
</cp:coreProperties>
</file>