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86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AFCD4-1D7F-48F1-AA08-F96643C64C68}" type="datetimeFigureOut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84A57-6C04-4556-BBB3-473E874D9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4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083EB-F094-4165-BB1C-CD88E070A492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56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7096-492A-479E-9ABA-4012E4CC8734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7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7939-466B-4CDD-8239-2F2C81C03F2D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3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77F9-5E03-4E61-B467-3A1F85096CAA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27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A213B-7DF3-4BC9-A0CB-A2DEF71547B6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682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43BD-03E4-4EBC-AE61-EDE8376551BB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53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B09F-94AF-4CF2-9D74-C1F6F435B1D4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6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D371-E999-4BCA-BC56-4D5D0BAAFFA3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17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12EE-4682-4A18-8651-40B1002AF2A9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232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3300B-8AA0-4BD6-BDC9-4815140D9403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91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D8B9-EBE6-470F-BAE8-1F338DC13E2F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45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2F7FB-C5EA-44E7-9F36-CFF19F0FC8A0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12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20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737574" y="1196752"/>
            <a:ext cx="7668852" cy="2304256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アンケートによる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ショッピングカート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改善について</a:t>
            </a:r>
            <a:endParaRPr kumimoji="1" lang="ja-JP" altLang="en-US" sz="4400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56612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管理者</a:t>
            </a:r>
          </a:p>
        </p:txBody>
      </p:sp>
    </p:spTree>
    <p:extLst>
      <p:ext uri="{BB962C8B-B14F-4D97-AF65-F5344CB8AC3E}">
        <p14:creationId xmlns:p14="http://schemas.microsoft.com/office/powerpoint/2010/main" val="1850273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ja-JP" u="sng" dirty="0">
                <a:solidFill>
                  <a:srgbClr val="00B050"/>
                </a:solidFill>
              </a:rPr>
              <a:t>お客様の声</a:t>
            </a:r>
            <a:endParaRPr kumimoji="1" lang="ja-JP" altLang="en-US" u="sng" dirty="0">
              <a:solidFill>
                <a:srgbClr val="00B05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2</a:t>
            </a:fld>
            <a:endParaRPr kumimoji="1" lang="ja-JP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四角形吹き出し 2"/>
          <p:cNvSpPr/>
          <p:nvPr/>
        </p:nvSpPr>
        <p:spPr>
          <a:xfrm>
            <a:off x="551756" y="2221174"/>
            <a:ext cx="4380284" cy="1226616"/>
          </a:xfrm>
          <a:prstGeom prst="wedgeRectCallout">
            <a:avLst>
              <a:gd name="adj1" fmla="val 68071"/>
              <a:gd name="adj2" fmla="val -15555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dirty="0">
                <a:latin typeface="+mj-ea"/>
                <a:ea typeface="+mj-ea"/>
              </a:rPr>
              <a:t>カートが重くて</a:t>
            </a:r>
          </a:p>
          <a:p>
            <a:pPr algn="r"/>
            <a:r>
              <a:rPr lang="ja-JP" altLang="en-US" sz="3200" dirty="0">
                <a:latin typeface="+mj-ea"/>
                <a:ea typeface="+mj-ea"/>
              </a:rPr>
              <a:t>動かすのが大変</a:t>
            </a:r>
          </a:p>
        </p:txBody>
      </p:sp>
      <p:sp>
        <p:nvSpPr>
          <p:cNvPr id="8" name="円/楕円 7"/>
          <p:cNvSpPr/>
          <p:nvPr/>
        </p:nvSpPr>
        <p:spPr>
          <a:xfrm>
            <a:off x="539552" y="4563925"/>
            <a:ext cx="2736304" cy="1130206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キャスター</a:t>
            </a:r>
          </a:p>
        </p:txBody>
      </p:sp>
      <p:sp>
        <p:nvSpPr>
          <p:cNvPr id="9" name="ホームベース 8"/>
          <p:cNvSpPr/>
          <p:nvPr/>
        </p:nvSpPr>
        <p:spPr>
          <a:xfrm>
            <a:off x="4355976" y="4727502"/>
            <a:ext cx="3672407" cy="803049"/>
          </a:xfrm>
          <a:prstGeom prst="homePlate">
            <a:avLst/>
          </a:prstGeom>
          <a:solidFill>
            <a:srgbClr val="FFFF00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b="1" dirty="0">
                <a:solidFill>
                  <a:srgbClr val="FF0000"/>
                </a:solidFill>
              </a:rPr>
              <a:t>カートの重さが影響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315" y="1484784"/>
            <a:ext cx="1905266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14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3</a:t>
            </a:fld>
            <a:endParaRPr kumimoji="1" lang="ja-JP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kumimoji="1" lang="ja-JP" altLang="en-US" u="sng" dirty="0">
                <a:solidFill>
                  <a:srgbClr val="00B050"/>
                </a:solidFill>
              </a:rPr>
              <a:t>カートの入替え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780905"/>
              </p:ext>
            </p:extLst>
          </p:nvPr>
        </p:nvGraphicFramePr>
        <p:xfrm>
          <a:off x="1826695" y="2195863"/>
          <a:ext cx="549061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9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ja-JP" sz="1600" kern="1200" dirty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材質</a:t>
                      </a:r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現在のカート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 dirty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スチール</a:t>
                      </a:r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ja-JP" sz="1600" kern="1200" dirty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新商品のカート</a:t>
                      </a:r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 dirty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アルミ</a:t>
                      </a:r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861810" y="4635133"/>
            <a:ext cx="3420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i="1" dirty="0"/>
              <a:t>予算</a:t>
            </a:r>
          </a:p>
          <a:p>
            <a:r>
              <a:rPr lang="ja-JP" altLang="ja-JP" sz="2800" i="1" dirty="0"/>
              <a:t>他の商品の情報集め</a:t>
            </a:r>
            <a:endParaRPr kumimoji="1" lang="ja-JP" alt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84156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49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HG行書体</vt:lpstr>
      <vt:lpstr>ＭＳ Ｐゴシック</vt:lpstr>
      <vt:lpstr>ＭＳ 明朝</vt:lpstr>
      <vt:lpstr>Arial</vt:lpstr>
      <vt:lpstr>Calibri</vt:lpstr>
      <vt:lpstr>Office ​​テーマ</vt:lpstr>
      <vt:lpstr>PowerPoint プレゼンテーション</vt:lpstr>
      <vt:lpstr>お客様の声</vt:lpstr>
      <vt:lpstr>カートの入替え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2014-03-20T07:20:07Z</dcterms:created>
  <dcterms:modified xsi:type="dcterms:W3CDTF">2019-11-07T03:01:47Z</dcterms:modified>
</cp:coreProperties>
</file>