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64歳以下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2035</c:v>
                </c:pt>
                <c:pt idx="1">
                  <c:v>1759</c:v>
                </c:pt>
                <c:pt idx="2">
                  <c:v>1549</c:v>
                </c:pt>
                <c:pt idx="3">
                  <c:v>1303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20-45CB-A3BF-7C92B7D92C2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65～74歳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330</c:v>
                </c:pt>
                <c:pt idx="1">
                  <c:v>368</c:v>
                </c:pt>
                <c:pt idx="2">
                  <c:v>286</c:v>
                </c:pt>
                <c:pt idx="3">
                  <c:v>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20-45CB-A3BF-7C92B7D92C28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75歳以上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316</c:v>
                </c:pt>
                <c:pt idx="1">
                  <c:v>393</c:v>
                </c:pt>
                <c:pt idx="2">
                  <c:v>450</c:v>
                </c:pt>
                <c:pt idx="3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20-45CB-A3BF-7C92B7D92C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4194304"/>
        <c:axId val="134195840"/>
      </c:barChart>
      <c:catAx>
        <c:axId val="13419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34195840"/>
        <c:crosses val="autoZero"/>
        <c:auto val="1"/>
        <c:lblAlgn val="ctr"/>
        <c:lblOffset val="100"/>
        <c:noMultiLvlLbl val="0"/>
      </c:catAx>
      <c:valAx>
        <c:axId val="13419584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1341943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0353-6F42-4751-83BF-66EE57314A0D}" type="datetimeFigureOut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54DB8-20F0-4E3F-BA1F-868BF43C1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56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CF06-E64C-46DF-ACFD-3DB4802509FB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08132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78F1-3875-4F10-BD13-DA3EAF6CE04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969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E194A-09BD-430A-B2D5-A2317299A656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012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B25AE-98C0-418D-A18E-35C6E5B42EC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13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CE9C-12EB-4C0C-80DA-C0C714CC0951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04809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14E2-9F0D-4E6F-9703-5B73F4EE1CAE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65582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ED6D-44A9-4FAE-ACA8-047410681272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4482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34B-F190-41FB-9F8B-BD03048B9D0A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97366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3BA-1F7B-4F2C-A0CE-164E873B2343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6570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CA73-811C-4A2D-8D9E-B2BD02F0F379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1208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205FF-DFC9-4568-99F9-7D69551D4488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8412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04E0-FD8A-4D13-8B24-6B2EF0BF4BF0}" type="datetime1">
              <a:rPr kumimoji="1" lang="ja-JP" altLang="en-US" smtClean="0"/>
              <a:t>2019/11/7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DDE7A31F-5FA0-4375-B519-BC84E7CFD7C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8" name="図 7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629" y="0"/>
            <a:ext cx="1762371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73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073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53745" y="35730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3200" i="1" dirty="0"/>
              <a:t>県民健康課</a:t>
            </a:r>
            <a:endParaRPr kumimoji="1" lang="ja-JP" altLang="en-US" sz="3200" i="1" dirty="0"/>
          </a:p>
        </p:txBody>
      </p:sp>
      <p:sp>
        <p:nvSpPr>
          <p:cNvPr id="3" name="正方形/長方形 2"/>
          <p:cNvSpPr/>
          <p:nvPr/>
        </p:nvSpPr>
        <p:spPr>
          <a:xfrm>
            <a:off x="1565408" y="1916832"/>
            <a:ext cx="6013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健康づくり推進事業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5" y="3212976"/>
            <a:ext cx="2114845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756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2286059739"/>
              </p:ext>
            </p:extLst>
          </p:nvPr>
        </p:nvGraphicFramePr>
        <p:xfrm>
          <a:off x="1043608" y="1700808"/>
          <a:ext cx="705678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483768" y="4509918"/>
            <a:ext cx="4176464" cy="4555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000" dirty="0">
                <a:solidFill>
                  <a:schemeClr val="bg1"/>
                </a:solidFill>
              </a:rPr>
              <a:t>予想される問題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29325" y="5157192"/>
            <a:ext cx="2685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医療費の増加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介護施設の不足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70491" y="523999"/>
            <a:ext cx="40030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4400" dirty="0">
                <a:solidFill>
                  <a:srgbClr val="0070C0"/>
                </a:solidFill>
              </a:rPr>
              <a:t>高齢化の見通し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189088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56940" y="2156428"/>
            <a:ext cx="1224136" cy="3528392"/>
          </a:xfrm>
          <a:prstGeom prst="verticalScroll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ja-JP" sz="2800" dirty="0"/>
              <a:t>普及啓発</a:t>
            </a:r>
            <a:endParaRPr kumimoji="1" lang="ja-JP" altLang="en-US" sz="2800" dirty="0"/>
          </a:p>
        </p:txBody>
      </p:sp>
      <p:sp>
        <p:nvSpPr>
          <p:cNvPr id="10" name="八角形 9"/>
          <p:cNvSpPr/>
          <p:nvPr/>
        </p:nvSpPr>
        <p:spPr>
          <a:xfrm>
            <a:off x="2022128" y="2178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疾病予防の徹底</a:t>
            </a:r>
            <a:endParaRPr kumimoji="1" lang="ja-JP" altLang="en-US" sz="2400" dirty="0"/>
          </a:p>
        </p:txBody>
      </p:sp>
      <p:sp>
        <p:nvSpPr>
          <p:cNvPr id="11" name="八角形 10"/>
          <p:cNvSpPr/>
          <p:nvPr/>
        </p:nvSpPr>
        <p:spPr>
          <a:xfrm>
            <a:off x="2022128" y="3527864"/>
            <a:ext cx="4608512" cy="1061824"/>
          </a:xfrm>
          <a:prstGeom prst="oct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早期治療の推進</a:t>
            </a:r>
            <a:endParaRPr kumimoji="1" lang="ja-JP" altLang="en-US" sz="2400" dirty="0"/>
          </a:p>
        </p:txBody>
      </p:sp>
      <p:sp>
        <p:nvSpPr>
          <p:cNvPr id="12" name="八角形 11"/>
          <p:cNvSpPr/>
          <p:nvPr/>
        </p:nvSpPr>
        <p:spPr>
          <a:xfrm>
            <a:off x="2022500" y="4824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医療・介護に関する知識の向上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21224" y="523999"/>
            <a:ext cx="45015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長期的な取り組み</a:t>
            </a:r>
            <a:endParaRPr kumimoji="1" lang="ja-JP" altLang="en-US" sz="44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777" y="3053748"/>
            <a:ext cx="1905266" cy="20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9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2123728" y="1700808"/>
            <a:ext cx="4896544" cy="15849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400" u="sng" dirty="0">
                <a:solidFill>
                  <a:srgbClr val="FF0000"/>
                </a:solidFill>
              </a:rPr>
              <a:t>ケアサイクルの円滑化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効率的な医療体制</a:t>
            </a:r>
            <a:endParaRPr kumimoji="1"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55576" y="3789040"/>
            <a:ext cx="3600400" cy="2304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u="sng" dirty="0">
                <a:solidFill>
                  <a:srgbClr val="0070C0"/>
                </a:solidFill>
              </a:rPr>
              <a:t>医療・介護施設の情報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近くの施設がすぐ見つかる</a:t>
            </a:r>
            <a:endParaRPr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ブローチ 6"/>
          <p:cNvSpPr/>
          <p:nvPr/>
        </p:nvSpPr>
        <p:spPr>
          <a:xfrm>
            <a:off x="4932040" y="3776824"/>
            <a:ext cx="3600400" cy="230425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rgbClr val="00B050"/>
                </a:solidFill>
              </a:rPr>
              <a:t>介護サービスの情報</a:t>
            </a:r>
          </a:p>
          <a:p>
            <a:pPr algn="ctr"/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サービスの違いを明確に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57104" y="523999"/>
            <a:ext cx="4629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ガイドブックの作成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260820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2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76</Words>
  <PresentationFormat>画面に合わせる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HG正楷書体-PRO</vt:lpstr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2013-08-02T06:06:36Z</dcterms:created>
  <dcterms:modified xsi:type="dcterms:W3CDTF">2019-11-07T02:59:55Z</dcterms:modified>
</cp:coreProperties>
</file>