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FF99"/>
    <a:srgbClr val="CCFF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4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テーマ別投票結果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162-47B6-ABDB-22BC7E53E9E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162-47B6-ABDB-22BC7E53E9E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162-47B6-ABDB-22BC7E53E9E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162-47B6-ABDB-22BC7E53E9E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海の中</c:v>
                </c:pt>
                <c:pt idx="1">
                  <c:v>虹</c:v>
                </c:pt>
                <c:pt idx="2">
                  <c:v>花畑</c:v>
                </c:pt>
                <c:pt idx="3">
                  <c:v>宇宙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103</c:v>
                </c:pt>
                <c:pt idx="1">
                  <c:v>210</c:v>
                </c:pt>
                <c:pt idx="2">
                  <c:v>123</c:v>
                </c:pt>
                <c:pt idx="3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EB-46ED-8226-676D9A65F89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09F49296-4463-410B-BB71-0A0296F123B1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BBEA562D-068A-420B-A253-512B4698BE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2821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DCD11-EC8C-4C09-8479-7E0AAECDBE03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B8FA0-BE4F-4FC8-85F2-1515D15BACCE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EF099-3975-4D15-A799-BAB88FCF1F0B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38F45-2346-4393-975B-5ECAD6A5B737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908F3-598B-4295-BAFC-03BAC59D196C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C1D74-A736-440A-8390-81C3B51C41FB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22262-2CF7-468D-9E27-395893CAD3F5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5B100-92F8-4477-903F-04C781D9DE6F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4DDE2-2EF6-4346-BA96-F0878D2D6C48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5604-5FF0-43DA-A8A9-A5DB201FD959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2E7C-A1E5-4363-8BF0-2F169C6B56E8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33E86-2EC8-4222-B06C-0890DB5F2BFC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5C6DCA8-E37B-B24B-56C9-34D9FAAB0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573FBD0-5914-797E-F0F6-8524775CDF39}"/>
              </a:ext>
            </a:extLst>
          </p:cNvPr>
          <p:cNvSpPr txBox="1"/>
          <p:nvPr/>
        </p:nvSpPr>
        <p:spPr>
          <a:xfrm>
            <a:off x="543331" y="666959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u="sng" dirty="0"/>
              <a:t>文化祭実行委員会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C4F8E2B-60B5-9771-52BD-CA907B50E4CD}"/>
              </a:ext>
            </a:extLst>
          </p:cNvPr>
          <p:cNvSpPr txBox="1"/>
          <p:nvPr/>
        </p:nvSpPr>
        <p:spPr>
          <a:xfrm>
            <a:off x="1259368" y="1394640"/>
            <a:ext cx="6625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企画実施に向けて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A91BE6AF-E801-4C6C-A318-4ECC98214D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972" y="2679188"/>
            <a:ext cx="2734057" cy="3620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307A800-2AEB-D72F-0956-77C4EB2E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スクロール: 横 7">
            <a:extLst>
              <a:ext uri="{FF2B5EF4-FFF2-40B4-BE49-F238E27FC236}">
                <a16:creationId xmlns:a16="http://schemas.microsoft.com/office/drawing/2014/main" id="{4AC3AEF7-3DF5-2DA3-6C11-9FBD866804BF}"/>
              </a:ext>
            </a:extLst>
          </p:cNvPr>
          <p:cNvSpPr/>
          <p:nvPr/>
        </p:nvSpPr>
        <p:spPr>
          <a:xfrm>
            <a:off x="1354184" y="197488"/>
            <a:ext cx="6435633" cy="112621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/>
              <a:t>企画はアンブレラスカイ</a:t>
            </a:r>
          </a:p>
        </p:txBody>
      </p:sp>
      <p:graphicFrame>
        <p:nvGraphicFramePr>
          <p:cNvPr id="14" name="グラフ 13">
            <a:extLst>
              <a:ext uri="{FF2B5EF4-FFF2-40B4-BE49-F238E27FC236}">
                <a16:creationId xmlns:a16="http://schemas.microsoft.com/office/drawing/2014/main" id="{16E6C6C4-90DE-E6EB-E858-A06CC0DEF8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4404548"/>
              </p:ext>
            </p:extLst>
          </p:nvPr>
        </p:nvGraphicFramePr>
        <p:xfrm>
          <a:off x="826635" y="1510090"/>
          <a:ext cx="3640863" cy="2512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楕円 14">
            <a:extLst>
              <a:ext uri="{FF2B5EF4-FFF2-40B4-BE49-F238E27FC236}">
                <a16:creationId xmlns:a16="http://schemas.microsoft.com/office/drawing/2014/main" id="{E3F7F780-2CBA-7229-0703-904E9947FEE6}"/>
              </a:ext>
            </a:extLst>
          </p:cNvPr>
          <p:cNvSpPr/>
          <p:nvPr/>
        </p:nvSpPr>
        <p:spPr>
          <a:xfrm>
            <a:off x="5286103" y="2057943"/>
            <a:ext cx="3031262" cy="141671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i="1" dirty="0"/>
              <a:t>「虹」に決定</a:t>
            </a:r>
          </a:p>
        </p:txBody>
      </p:sp>
      <p:sp>
        <p:nvSpPr>
          <p:cNvPr id="9" name="四角形: 角度付き 8">
            <a:extLst>
              <a:ext uri="{FF2B5EF4-FFF2-40B4-BE49-F238E27FC236}">
                <a16:creationId xmlns:a16="http://schemas.microsoft.com/office/drawing/2014/main" id="{5EEDD9B4-8AA7-5A41-1EB4-CAED1D8F6785}"/>
              </a:ext>
            </a:extLst>
          </p:cNvPr>
          <p:cNvSpPr/>
          <p:nvPr/>
        </p:nvSpPr>
        <p:spPr>
          <a:xfrm>
            <a:off x="731950" y="4200193"/>
            <a:ext cx="4419600" cy="2086489"/>
          </a:xfrm>
          <a:prstGeom prst="beve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400" dirty="0"/>
              <a:t>色とりどりの傘を空中に</a:t>
            </a:r>
            <a:endParaRPr kumimoji="1" lang="en-US" altLang="ja-JP" sz="2400" dirty="0"/>
          </a:p>
          <a:p>
            <a:r>
              <a:rPr kumimoji="1" lang="ja-JP" altLang="en-US" sz="2400" dirty="0"/>
              <a:t>つるして</a:t>
            </a:r>
            <a:r>
              <a:rPr kumimoji="1" lang="ja-JP" altLang="en-US" sz="2400" dirty="0">
                <a:solidFill>
                  <a:srgbClr val="00B0F0"/>
                </a:solidFill>
              </a:rPr>
              <a:t>フォトスポット</a:t>
            </a:r>
            <a:r>
              <a:rPr kumimoji="1" lang="ja-JP" altLang="en-US" sz="2400" dirty="0"/>
              <a:t>を提供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F508EAA-413D-D99D-8ADF-2DCD78B56A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522" y="4176676"/>
            <a:ext cx="2724530" cy="210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1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クロール: 横 2">
            <a:extLst>
              <a:ext uri="{FF2B5EF4-FFF2-40B4-BE49-F238E27FC236}">
                <a16:creationId xmlns:a16="http://schemas.microsoft.com/office/drawing/2014/main" id="{46EB119F-5377-F74A-CF18-8FD00D2E1ACE}"/>
              </a:ext>
            </a:extLst>
          </p:cNvPr>
          <p:cNvSpPr/>
          <p:nvPr/>
        </p:nvSpPr>
        <p:spPr>
          <a:xfrm>
            <a:off x="1354183" y="197485"/>
            <a:ext cx="6435633" cy="112621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/>
              <a:t>今後の予定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78937CF-CA42-E98E-6E5B-919883875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0" name="吹き出し: 右矢印 9">
            <a:extLst>
              <a:ext uri="{FF2B5EF4-FFF2-40B4-BE49-F238E27FC236}">
                <a16:creationId xmlns:a16="http://schemas.microsoft.com/office/drawing/2014/main" id="{3181DC06-2F7C-0D23-76DA-0A87BBDF5C5E}"/>
              </a:ext>
            </a:extLst>
          </p:cNvPr>
          <p:cNvSpPr/>
          <p:nvPr/>
        </p:nvSpPr>
        <p:spPr>
          <a:xfrm>
            <a:off x="905690" y="1888671"/>
            <a:ext cx="2969623" cy="9144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8789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場所を検討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2AD427D-E28B-9B8E-EBB8-4A4AB1D4F8C0}"/>
              </a:ext>
            </a:extLst>
          </p:cNvPr>
          <p:cNvSpPr txBox="1"/>
          <p:nvPr/>
        </p:nvSpPr>
        <p:spPr>
          <a:xfrm>
            <a:off x="4371703" y="1888671"/>
            <a:ext cx="37914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solidFill>
                  <a:srgbClr val="0070C0"/>
                </a:solidFill>
              </a:rPr>
              <a:t>体育館入り口</a:t>
            </a:r>
            <a:endParaRPr kumimoji="1" lang="en-US" altLang="ja-JP" sz="2800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dirty="0">
                <a:solidFill>
                  <a:srgbClr val="0070C0"/>
                </a:solidFill>
              </a:rPr>
              <a:t>南館の吹き抜け　など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453059CD-0A46-68AA-6D26-3E0D430782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531150"/>
              </p:ext>
            </p:extLst>
          </p:nvPr>
        </p:nvGraphicFramePr>
        <p:xfrm>
          <a:off x="2357120" y="3141774"/>
          <a:ext cx="4429760" cy="158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7880">
                  <a:extLst>
                    <a:ext uri="{9D8B030D-6E8A-4147-A177-3AD203B41FA5}">
                      <a16:colId xmlns:a16="http://schemas.microsoft.com/office/drawing/2014/main" val="2067484008"/>
                    </a:ext>
                  </a:extLst>
                </a:gridCol>
                <a:gridCol w="2341880">
                  <a:extLst>
                    <a:ext uri="{9D8B030D-6E8A-4147-A177-3AD203B41FA5}">
                      <a16:colId xmlns:a16="http://schemas.microsoft.com/office/drawing/2014/main" val="2689884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0" dirty="0">
                          <a:solidFill>
                            <a:schemeClr val="bg1"/>
                          </a:solidFill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購入品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b="0">
                          <a:solidFill>
                            <a:schemeClr val="bg1"/>
                          </a:solidFill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予算</a:t>
                      </a:r>
                      <a:endParaRPr kumimoji="1" lang="ja-JP" altLang="en-US" sz="2000" b="0" dirty="0">
                        <a:solidFill>
                          <a:schemeClr val="bg1"/>
                        </a:solidFill>
                        <a:latin typeface="ＭＳ 明朝" panose="02020609040205080304" pitchFamily="17" charset="-128"/>
                        <a:ea typeface="ＭＳ 明朝" panose="02020609040205080304" pitchFamily="17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051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b="0" dirty="0"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傘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 algn="r"/>
                      <a:r>
                        <a:rPr kumimoji="1" lang="ja-JP" altLang="en-US" sz="2000" b="0" dirty="0"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２０，０００円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28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b="0" dirty="0"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カーテンフック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0046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000" b="0" dirty="0">
                          <a:latin typeface="ＭＳ 明朝" panose="02020609040205080304" pitchFamily="17" charset="-128"/>
                          <a:ea typeface="ＭＳ 明朝" panose="02020609040205080304" pitchFamily="17" charset="-128"/>
                        </a:rPr>
                        <a:t>ロープ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898048"/>
                  </a:ext>
                </a:extLst>
              </a:tr>
            </a:tbl>
          </a:graphicData>
        </a:graphic>
      </p:graphicFrame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8B74979B-3D24-D85C-BCE8-E022DABFDDDB}"/>
              </a:ext>
            </a:extLst>
          </p:cNvPr>
          <p:cNvSpPr/>
          <p:nvPr/>
        </p:nvSpPr>
        <p:spPr>
          <a:xfrm>
            <a:off x="1319349" y="5131432"/>
            <a:ext cx="6505302" cy="112621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みんなで文化祭を盛り上げよう！</a:t>
            </a: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777</TotalTime>
  <Words>62</Words>
  <PresentationFormat>画面に合わせる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</dc:creator>
  <cp:lastPrinted>2026-06-09T08:46:34Z</cp:lastPrinted>
  <dcterms:created xsi:type="dcterms:W3CDTF">2024-09-03T02:33:37Z</dcterms:created>
  <dcterms:modified xsi:type="dcterms:W3CDTF">2026-06-09T08:46:38Z</dcterms:modified>
</cp:coreProperties>
</file>