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  <a:srgbClr val="FFFFFF"/>
    <a:srgbClr val="993300"/>
    <a:srgbClr val="CC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26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45B25-41FF-4B85-BE88-580549DC4786}" type="datetimeFigureOut">
              <a:rPr kumimoji="1" lang="ja-JP" altLang="en-US" smtClean="0"/>
              <a:t>2026/4/9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365FB06D-6D5B-CF0E-49DE-C5B535C5E113}"/>
              </a:ext>
            </a:extLst>
          </p:cNvPr>
          <p:cNvSpPr/>
          <p:nvPr/>
        </p:nvSpPr>
        <p:spPr>
          <a:xfrm>
            <a:off x="890336" y="914399"/>
            <a:ext cx="3765885" cy="1058779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</a:rPr>
              <a:t>サンライズ南川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882969F-3C3A-4946-4E3B-8341E6925EFD}"/>
              </a:ext>
            </a:extLst>
          </p:cNvPr>
          <p:cNvSpPr txBox="1"/>
          <p:nvPr/>
        </p:nvSpPr>
        <p:spPr>
          <a:xfrm>
            <a:off x="1363428" y="2505670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来月のホームゲーム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59319F3F-8A91-125F-162B-1C50D4A6A95C}"/>
              </a:ext>
            </a:extLst>
          </p:cNvPr>
          <p:cNvSpPr/>
          <p:nvPr/>
        </p:nvSpPr>
        <p:spPr>
          <a:xfrm>
            <a:off x="1590189" y="3961492"/>
            <a:ext cx="5963622" cy="1840676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/>
              <a:t>８月３０日</a:t>
            </a:r>
            <a:endParaRPr kumimoji="1" lang="en-US" altLang="ja-JP" sz="2800" dirty="0"/>
          </a:p>
          <a:p>
            <a:pPr algn="ctr"/>
            <a:endParaRPr kumimoji="1" lang="en-US" altLang="ja-JP" dirty="0"/>
          </a:p>
          <a:p>
            <a:pPr algn="ctr"/>
            <a:r>
              <a:rPr kumimoji="1" lang="ja-JP" altLang="en-US" sz="2800" dirty="0"/>
              <a:t>日の出ドームにて開催</a:t>
            </a:r>
          </a:p>
        </p:txBody>
      </p:sp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8E8F316-6F9C-0ADA-AB82-F52EE376F271}"/>
              </a:ext>
            </a:extLst>
          </p:cNvPr>
          <p:cNvSpPr/>
          <p:nvPr/>
        </p:nvSpPr>
        <p:spPr>
          <a:xfrm>
            <a:off x="831273" y="807521"/>
            <a:ext cx="7481455" cy="192380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/>
              <a:t>抽選で</a:t>
            </a:r>
            <a:r>
              <a:rPr kumimoji="1" lang="ja-JP" altLang="en-US" sz="3600" dirty="0">
                <a:solidFill>
                  <a:srgbClr val="FFFF00"/>
                </a:solidFill>
              </a:rPr>
              <a:t>親子観戦チケット</a:t>
            </a:r>
            <a:r>
              <a:rPr kumimoji="1" lang="ja-JP" altLang="en-US" sz="3600" dirty="0"/>
              <a:t>プレゼント</a:t>
            </a: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EE686F07-7EF1-D619-253F-FA8A45E0C6EF}"/>
              </a:ext>
            </a:extLst>
          </p:cNvPr>
          <p:cNvSpPr/>
          <p:nvPr/>
        </p:nvSpPr>
        <p:spPr>
          <a:xfrm>
            <a:off x="831272" y="3580408"/>
            <a:ext cx="2407724" cy="139238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rgbClr val="FFFFFF"/>
                </a:solidFill>
              </a:rPr>
              <a:t>対象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A672AE2-0C39-FCBC-5E07-BB01EDB05ABD}"/>
              </a:ext>
            </a:extLst>
          </p:cNvPr>
          <p:cNvSpPr txBox="1"/>
          <p:nvPr/>
        </p:nvSpPr>
        <p:spPr>
          <a:xfrm>
            <a:off x="3719952" y="3799544"/>
            <a:ext cx="437010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800" dirty="0"/>
              <a:t>当球団ファンクラブ会員</a:t>
            </a:r>
            <a:endParaRPr kumimoji="1" lang="en-US" altLang="ja-JP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800" dirty="0"/>
              <a:t>小学生およびその保護者</a:t>
            </a:r>
            <a:endParaRPr kumimoji="1" lang="en-US" altLang="ja-JP" sz="28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9F4C8AC-3A7B-BB66-779A-9B816B3CE1C7}"/>
              </a:ext>
            </a:extLst>
          </p:cNvPr>
          <p:cNvSpPr txBox="1"/>
          <p:nvPr/>
        </p:nvSpPr>
        <p:spPr>
          <a:xfrm flipH="1">
            <a:off x="4156363" y="5650369"/>
            <a:ext cx="4868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i="1" u="sng" dirty="0"/>
              <a:t>当球団ホームページよりご応募ください！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186</TotalTime>
  <Words>33</Words>
  <PresentationFormat>画面に合わせる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ＭＳ Ｐゴシック</vt:lpstr>
      <vt:lpstr>ＭＳ 明朝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日本情報処理検定協会</dc:creator>
  <cp:lastPrinted>2026-02-24T07:10:46Z</cp:lastPrinted>
  <dcterms:created xsi:type="dcterms:W3CDTF">2024-08-02T01:11:43Z</dcterms:created>
  <dcterms:modified xsi:type="dcterms:W3CDTF">2026-04-09T06:26:33Z</dcterms:modified>
</cp:coreProperties>
</file>