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CCFF"/>
    <a:srgbClr val="FFFF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5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円/楕円 7">
            <a:extLst>
              <a:ext uri="{FF2B5EF4-FFF2-40B4-BE49-F238E27FC236}">
                <a16:creationId xmlns:a16="http://schemas.microsoft.com/office/drawing/2014/main" id="{70679F6C-933B-7506-98E9-BCEB2C392349}"/>
              </a:ext>
            </a:extLst>
          </p:cNvPr>
          <p:cNvSpPr/>
          <p:nvPr/>
        </p:nvSpPr>
        <p:spPr>
          <a:xfrm>
            <a:off x="1064870" y="3924648"/>
            <a:ext cx="2453393" cy="236577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4000" dirty="0">
                <a:solidFill>
                  <a:schemeClr val="bg1"/>
                </a:solidFill>
              </a:rPr>
              <a:t>選べる</a:t>
            </a:r>
            <a:endParaRPr kumimoji="1" lang="en-US" altLang="ja-JP" sz="4000" dirty="0">
              <a:solidFill>
                <a:schemeClr val="bg1"/>
              </a:solidFill>
            </a:endParaRPr>
          </a:p>
          <a:p>
            <a:pPr algn="ctr"/>
            <a:r>
              <a:rPr lang="ja-JP" altLang="en-US" sz="4000" dirty="0">
                <a:solidFill>
                  <a:schemeClr val="bg1"/>
                </a:solidFill>
              </a:rPr>
              <a:t>ご飯</a:t>
            </a:r>
            <a:endParaRPr kumimoji="1" lang="ja-JP" altLang="en-US" sz="4000" dirty="0">
              <a:solidFill>
                <a:schemeClr val="bg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831D81A-FD5F-4CF0-F79E-7E5FED5F8117}"/>
              </a:ext>
            </a:extLst>
          </p:cNvPr>
          <p:cNvSpPr txBox="1"/>
          <p:nvPr/>
        </p:nvSpPr>
        <p:spPr>
          <a:xfrm>
            <a:off x="4572000" y="4630480"/>
            <a:ext cx="304442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ja-JP" altLang="en-US" sz="28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季節の味覚</a:t>
            </a:r>
            <a:endParaRPr lang="en-US" altLang="ja-JP" sz="2800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800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産地別食べ比べ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3F23521-0523-BD94-9EFB-48439AF92940}"/>
              </a:ext>
            </a:extLst>
          </p:cNvPr>
          <p:cNvSpPr/>
          <p:nvPr/>
        </p:nvSpPr>
        <p:spPr>
          <a:xfrm>
            <a:off x="1199909" y="1263932"/>
            <a:ext cx="6744183" cy="216506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2800" u="sng" dirty="0">
                <a:solidFill>
                  <a:schemeClr val="tx1"/>
                </a:solidFill>
                <a:latin typeface="+mn-ea"/>
              </a:rPr>
              <a:t>米を極める</a:t>
            </a:r>
            <a:endParaRPr kumimoji="1" lang="ja-JP" altLang="en-US" sz="2800" u="sng" dirty="0">
              <a:solidFill>
                <a:schemeClr val="tx1"/>
              </a:solidFill>
              <a:latin typeface="+mn-ea"/>
            </a:endParaRPr>
          </a:p>
          <a:p>
            <a:pPr algn="ctr"/>
            <a:endParaRPr kumimoji="1" lang="en-US" altLang="ja-JP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kumimoji="1" lang="ja-JP" altLang="en-US" sz="3600" dirty="0">
                <a:solidFill>
                  <a:schemeClr val="tx1"/>
                </a:solidFill>
                <a:latin typeface="+mn-ea"/>
              </a:rPr>
              <a:t>土鍋でふっくら</a:t>
            </a:r>
            <a:r>
              <a:rPr lang="ja-JP" altLang="en-US" sz="3600" dirty="0">
                <a:solidFill>
                  <a:schemeClr val="tx1"/>
                </a:solidFill>
                <a:latin typeface="+mn-ea"/>
              </a:rPr>
              <a:t>おいしいご飯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2BAE717-00F8-AA95-88AA-34EE2AE4B00A}"/>
              </a:ext>
            </a:extLst>
          </p:cNvPr>
          <p:cNvSpPr txBox="1"/>
          <p:nvPr/>
        </p:nvSpPr>
        <p:spPr>
          <a:xfrm>
            <a:off x="2684303" y="391885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本日のおすすめ</a:t>
            </a: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94659A1D-9424-A709-2371-E4CE0B7D2D5A}"/>
              </a:ext>
            </a:extLst>
          </p:cNvPr>
          <p:cNvSpPr/>
          <p:nvPr/>
        </p:nvSpPr>
        <p:spPr>
          <a:xfrm>
            <a:off x="957942" y="1723366"/>
            <a:ext cx="7228114" cy="1246257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u="sng" dirty="0">
                <a:solidFill>
                  <a:sysClr val="windowText" lastClr="000000"/>
                </a:solidFill>
                <a:latin typeface="+mn-ea"/>
              </a:rPr>
              <a:t>ほかほか</a:t>
            </a:r>
            <a:r>
              <a:rPr kumimoji="1" lang="ja-JP" altLang="en-US" sz="2800" b="0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ea"/>
              </a:rPr>
              <a:t>定食</a:t>
            </a:r>
            <a:endParaRPr kumimoji="1" lang="en-US" altLang="ja-JP" sz="2800" b="0" i="0" u="sng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</a:rPr>
              <a:t>たきたてのご飯をテーブルでご提供</a:t>
            </a: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FEAA5F38-30C6-217D-46AB-1A33089E201B}"/>
              </a:ext>
            </a:extLst>
          </p:cNvPr>
          <p:cNvSpPr/>
          <p:nvPr/>
        </p:nvSpPr>
        <p:spPr>
          <a:xfrm>
            <a:off x="957942" y="3182981"/>
            <a:ext cx="7228114" cy="1246257"/>
          </a:xfrm>
          <a:prstGeom prst="roundRect">
            <a:avLst/>
          </a:prstGeom>
          <a:solidFill>
            <a:srgbClr val="CCFFFF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u="sng" dirty="0">
                <a:solidFill>
                  <a:sysClr val="windowText" lastClr="000000"/>
                </a:solidFill>
              </a:rPr>
              <a:t>お茶漬け定食</a:t>
            </a:r>
            <a:endParaRPr kumimoji="1" lang="en-US" altLang="ja-JP" sz="2800" u="sng" dirty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rgbClr val="FF0000"/>
                </a:solidFill>
              </a:rPr>
              <a:t>好きな具材</a:t>
            </a:r>
            <a:r>
              <a:rPr kumimoji="1" lang="ja-JP" altLang="en-US" sz="2800" dirty="0"/>
              <a:t>をお選びいただけます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F33102DD-D888-4693-539C-A29091BB6F2B}"/>
              </a:ext>
            </a:extLst>
          </p:cNvPr>
          <p:cNvSpPr/>
          <p:nvPr/>
        </p:nvSpPr>
        <p:spPr>
          <a:xfrm>
            <a:off x="957942" y="4642596"/>
            <a:ext cx="7228114" cy="1246257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800" u="sng" dirty="0">
                <a:solidFill>
                  <a:sysClr val="windowText" lastClr="000000"/>
                </a:solidFill>
              </a:rPr>
              <a:t>プレミアム定食</a:t>
            </a:r>
            <a:endParaRPr kumimoji="1" lang="en-US" altLang="ja-JP" sz="2800" u="sng" dirty="0">
              <a:solidFill>
                <a:sysClr val="windowText" lastClr="000000"/>
              </a:solidFill>
            </a:endParaRPr>
          </a:p>
          <a:p>
            <a:pPr algn="ctr"/>
            <a:r>
              <a:rPr kumimoji="1" lang="ja-JP" altLang="en-US" sz="2800" dirty="0">
                <a:solidFill>
                  <a:sysClr val="windowText" lastClr="000000"/>
                </a:solidFill>
              </a:rPr>
              <a:t>１日２０食限定の特別な定食</a:t>
            </a:r>
            <a:endParaRPr kumimoji="1" lang="en-US" altLang="ja-JP" sz="280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55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515</TotalTime>
  <Words>48</Words>
  <Application>Microsoft Office PowerPoint</Application>
  <PresentationFormat>画面に合わせる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2024-01-24T01:16:26Z</dcterms:created>
  <dcterms:modified xsi:type="dcterms:W3CDTF">2026-01-08T05:43:22Z</dcterms:modified>
</cp:coreProperties>
</file>