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FF99"/>
    <a:srgbClr val="FFCCFF"/>
    <a:srgbClr val="CCE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81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6B1EB-302E-4C4D-A36A-079AB320062B}" type="datetimeFigureOut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B76206-88E1-4CCE-ACEA-84F2001BD8A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9492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0C740-215C-4B8E-AD0E-DCE717E2DFA7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53927-A72C-42D5-96DD-8A36D66F5479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BED11-4A89-4599-8261-8E5506FEE45D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77840-386B-4556-91F0-68A118CB6AF3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2A895-B425-4AAC-8661-E4CB2FF6BDA7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80F18-BD07-4FD5-A186-246B8A61EE01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3577-CE8D-4225-8AA4-CE82C5762AC9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9C24E-949B-4E02-8893-8D6ADD0F52D8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A58D2-C931-4E9D-AB07-7E1716F72746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4878-9929-47B8-A81F-8AF5F8558C9F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D1DB8-6D65-433B-A5CB-0571AE3E7B98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CB581-D028-4E52-B29C-6BE90DC4623A}" type="datetime1">
              <a:rPr kumimoji="1" lang="ja-JP" altLang="en-US" smtClean="0"/>
              <a:t>2026/6/10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597BE0D-4386-E181-8649-2D9DFCDA0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" name="四角形: 角度付き 5">
            <a:extLst>
              <a:ext uri="{FF2B5EF4-FFF2-40B4-BE49-F238E27FC236}">
                <a16:creationId xmlns:a16="http://schemas.microsoft.com/office/drawing/2014/main" id="{9216D513-36FE-47F5-CCE3-2C2785717B7A}"/>
              </a:ext>
            </a:extLst>
          </p:cNvPr>
          <p:cNvSpPr/>
          <p:nvPr/>
        </p:nvSpPr>
        <p:spPr>
          <a:xfrm>
            <a:off x="2107861" y="5248894"/>
            <a:ext cx="4917127" cy="1107457"/>
          </a:xfrm>
          <a:prstGeom prst="bevel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800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  <a:cs typeface="Nirmala UI" panose="020B0502040204020203" pitchFamily="34" charset="0"/>
              </a:rPr>
              <a:t>最高の肉料理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DEC0A52-4995-DE4F-4B3D-ED93BC5076EE}"/>
              </a:ext>
            </a:extLst>
          </p:cNvPr>
          <p:cNvSpPr txBox="1"/>
          <p:nvPr/>
        </p:nvSpPr>
        <p:spPr>
          <a:xfrm>
            <a:off x="2873811" y="741137"/>
            <a:ext cx="33852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Nirmala UI" panose="020B0502040204020203" pitchFamily="34" charset="0"/>
              </a:rPr>
              <a:t>肉の横田屋</a:t>
            </a:r>
            <a:r>
              <a:rPr kumimoji="1" lang="ja-JP" altLang="en-US" sz="3200" i="1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Nirmala UI" panose="020B0502040204020203" pitchFamily="34" charset="0"/>
              </a:rPr>
              <a:t>が贈る</a:t>
            </a:r>
            <a:endParaRPr kumimoji="1" lang="ja-JP" altLang="en-US" sz="3200" i="1" dirty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AACC140-6448-6E1F-DBB1-749C10DE6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188" y="1588119"/>
            <a:ext cx="61436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101B665-33E0-9632-25DC-8CBA5179C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450F545-03EC-480A-7722-320156570BB2}"/>
              </a:ext>
            </a:extLst>
          </p:cNvPr>
          <p:cNvSpPr/>
          <p:nvPr/>
        </p:nvSpPr>
        <p:spPr>
          <a:xfrm>
            <a:off x="521550" y="405265"/>
            <a:ext cx="5295600" cy="8668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ysClr val="windowText" lastClr="000000"/>
                </a:solidFill>
                <a:latin typeface="+mn-ea"/>
              </a:rPr>
              <a:t>こだわりランチ</a:t>
            </a: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A9E46F3D-9395-080F-DDD1-2D212CD376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435013"/>
              </p:ext>
            </p:extLst>
          </p:nvPr>
        </p:nvGraphicFramePr>
        <p:xfrm>
          <a:off x="2004632" y="1932347"/>
          <a:ext cx="5134736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3555">
                  <a:extLst>
                    <a:ext uri="{9D8B030D-6E8A-4147-A177-3AD203B41FA5}">
                      <a16:colId xmlns:a16="http://schemas.microsoft.com/office/drawing/2014/main" val="2743461501"/>
                    </a:ext>
                  </a:extLst>
                </a:gridCol>
                <a:gridCol w="2091181">
                  <a:extLst>
                    <a:ext uri="{9D8B030D-6E8A-4147-A177-3AD203B41FA5}">
                      <a16:colId xmlns:a16="http://schemas.microsoft.com/office/drawing/2014/main" val="788795816"/>
                    </a:ext>
                  </a:extLst>
                </a:gridCol>
              </a:tblGrid>
              <a:tr h="241176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rgbClr val="FF0000"/>
                          </a:solidFill>
                        </a:rPr>
                        <a:t>メニュー名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rgbClr val="FF0000"/>
                          </a:solidFill>
                        </a:rPr>
                        <a:t>価格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091215468"/>
                  </a:ext>
                </a:extLst>
              </a:tr>
              <a:tr h="241176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極上ステーキ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800" dirty="0"/>
                        <a:t>１，８００円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43704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ローストビーフ盛り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800" dirty="0"/>
                        <a:t>１，５００円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529107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特製ハンバーグ</a:t>
                      </a:r>
                    </a:p>
                  </a:txBody>
                  <a:tcPr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800" dirty="0"/>
                        <a:t>１，２００円</a:t>
                      </a:r>
                    </a:p>
                  </a:txBody>
                  <a:tcPr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218177"/>
                  </a:ext>
                </a:extLst>
              </a:tr>
            </a:tbl>
          </a:graphicData>
        </a:graphic>
      </p:graphicFrame>
      <p:sp>
        <p:nvSpPr>
          <p:cNvPr id="8" name="メモ 5">
            <a:extLst>
              <a:ext uri="{FF2B5EF4-FFF2-40B4-BE49-F238E27FC236}">
                <a16:creationId xmlns:a16="http://schemas.microsoft.com/office/drawing/2014/main" id="{662C7E1C-8C69-232A-7C5F-AE276055186C}"/>
              </a:ext>
            </a:extLst>
          </p:cNvPr>
          <p:cNvSpPr/>
          <p:nvPr/>
        </p:nvSpPr>
        <p:spPr>
          <a:xfrm>
            <a:off x="1705723" y="4665169"/>
            <a:ext cx="5732554" cy="1596293"/>
          </a:xfrm>
          <a:prstGeom prst="foldedCorner">
            <a:avLst>
              <a:gd name="adj" fmla="val 19045"/>
            </a:avLst>
          </a:prstGeom>
          <a:solidFill>
            <a:srgbClr val="CCFFFF"/>
          </a:solidFill>
          <a:ln>
            <a:rou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3200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プロが手掛ける本格肉料理を</a:t>
            </a:r>
            <a:endParaRPr lang="en-US" altLang="ja-JP" sz="3200" dirty="0">
              <a:solidFill>
                <a:schemeClr val="tx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r>
              <a:rPr lang="ja-JP" altLang="en-US" sz="3200" dirty="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ぜひお試しください</a:t>
            </a:r>
            <a:endParaRPr lang="en-US" altLang="ja-JP" sz="3200" dirty="0">
              <a:solidFill>
                <a:schemeClr val="tx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758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163FCEA-DCA7-6BC1-057C-A33BD054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82" y="1834764"/>
            <a:ext cx="2762636" cy="2762636"/>
          </a:xfrm>
          <a:prstGeom prst="rect">
            <a:avLst/>
          </a:prstGeom>
        </p:spPr>
      </p:pic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7A51B73-B061-E28D-BD75-C3307127E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3D91C8B-99BC-4085-5B72-B9FF3EB588F4}"/>
              </a:ext>
            </a:extLst>
          </p:cNvPr>
          <p:cNvSpPr/>
          <p:nvPr/>
        </p:nvSpPr>
        <p:spPr>
          <a:xfrm>
            <a:off x="521550" y="405265"/>
            <a:ext cx="5295776" cy="866899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>
                <a:solidFill>
                  <a:sysClr val="windowText" lastClr="000000"/>
                </a:solidFill>
                <a:latin typeface="+mn-ea"/>
              </a:rPr>
              <a:t>ご予約はこちらから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4136D74-DC46-7E9E-FA52-CD132903BD5E}"/>
              </a:ext>
            </a:extLst>
          </p:cNvPr>
          <p:cNvSpPr txBox="1"/>
          <p:nvPr/>
        </p:nvSpPr>
        <p:spPr>
          <a:xfrm>
            <a:off x="4244835" y="2615923"/>
            <a:ext cx="376898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営業時間：１１時～１５時</a:t>
            </a:r>
            <a:endParaRPr kumimoji="1"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ja-JP" altLang="en-US" sz="2400" dirty="0"/>
              <a:t>場所：山尾市雨町２－４</a:t>
            </a:r>
            <a:endParaRPr lang="en-US" altLang="ja-JP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/>
              <a:t>アクセス：</a:t>
            </a:r>
            <a:r>
              <a:rPr lang="ja-JP" altLang="en-US" sz="2400" dirty="0"/>
              <a:t>高島駅</a:t>
            </a:r>
            <a:r>
              <a:rPr kumimoji="1" lang="ja-JP" altLang="en-US" sz="2400" dirty="0"/>
              <a:t>徒歩５分</a:t>
            </a:r>
            <a:endParaRPr kumimoji="1" lang="en-US" altLang="ja-JP" sz="2400" dirty="0"/>
          </a:p>
        </p:txBody>
      </p:sp>
      <p:sp>
        <p:nvSpPr>
          <p:cNvPr id="7" name="矢印: 五方向 6">
            <a:extLst>
              <a:ext uri="{FF2B5EF4-FFF2-40B4-BE49-F238E27FC236}">
                <a16:creationId xmlns:a16="http://schemas.microsoft.com/office/drawing/2014/main" id="{07C203C9-8B00-DEAC-D342-AF0568FCFDA5}"/>
              </a:ext>
            </a:extLst>
          </p:cNvPr>
          <p:cNvSpPr/>
          <p:nvPr/>
        </p:nvSpPr>
        <p:spPr>
          <a:xfrm>
            <a:off x="574695" y="5165607"/>
            <a:ext cx="2987938" cy="1069730"/>
          </a:xfrm>
          <a:prstGeom prst="homePlat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latin typeface="+mn-ea"/>
              </a:rPr>
              <a:t>ご予約特典</a:t>
            </a:r>
          </a:p>
        </p:txBody>
      </p:sp>
      <p:sp>
        <p:nvSpPr>
          <p:cNvPr id="6" name="角丸四角形 5">
            <a:extLst>
              <a:ext uri="{FF2B5EF4-FFF2-40B4-BE49-F238E27FC236}">
                <a16:creationId xmlns:a16="http://schemas.microsoft.com/office/drawing/2014/main" id="{FEAA12EB-D017-E86A-7965-AF314B80A769}"/>
              </a:ext>
            </a:extLst>
          </p:cNvPr>
          <p:cNvSpPr/>
          <p:nvPr/>
        </p:nvSpPr>
        <p:spPr>
          <a:xfrm>
            <a:off x="4572000" y="5165608"/>
            <a:ext cx="3589427" cy="1069729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tx1"/>
                </a:solidFill>
                <a:latin typeface="+mn-ea"/>
              </a:rPr>
              <a:t>ワンドリンク無料</a:t>
            </a:r>
            <a:endParaRPr kumimoji="1" lang="en-US" altLang="ja-JP" sz="2400" dirty="0">
              <a:solidFill>
                <a:schemeClr val="tx1"/>
              </a:solidFill>
              <a:latin typeface="+mn-ea"/>
            </a:endParaRPr>
          </a:p>
          <a:p>
            <a:pPr algn="ctr"/>
            <a:r>
              <a:rPr kumimoji="1" lang="ja-JP" altLang="en-US" sz="2400" dirty="0">
                <a:solidFill>
                  <a:schemeClr val="tx1"/>
                </a:solidFill>
                <a:latin typeface="+mn-ea"/>
              </a:rPr>
              <a:t>お肉ポイント２倍付与</a:t>
            </a:r>
          </a:p>
        </p:txBody>
      </p:sp>
    </p:spTree>
    <p:extLst>
      <p:ext uri="{BB962C8B-B14F-4D97-AF65-F5344CB8AC3E}">
        <p14:creationId xmlns:p14="http://schemas.microsoft.com/office/powerpoint/2010/main" val="207163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617</TotalTime>
  <Words>68</Words>
  <Application>Microsoft Office PowerPoint</Application>
  <PresentationFormat>画面に合わせる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日本情報処理検定協会</dc:creator>
  <dcterms:created xsi:type="dcterms:W3CDTF">2024-06-26T00:59:14Z</dcterms:created>
  <dcterms:modified xsi:type="dcterms:W3CDTF">2026-06-10T05:03:39Z</dcterms:modified>
</cp:coreProperties>
</file>