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4565A0E3-6E4F-F7D9-36D5-88789747BA90}"/>
              </a:ext>
            </a:extLst>
          </p:cNvPr>
          <p:cNvSpPr/>
          <p:nvPr/>
        </p:nvSpPr>
        <p:spPr>
          <a:xfrm>
            <a:off x="1005840" y="2057789"/>
            <a:ext cx="7132320" cy="2309559"/>
          </a:xfrm>
          <a:prstGeom prst="octagon">
            <a:avLst/>
          </a:prstGeom>
          <a:solidFill>
            <a:srgbClr val="00B0F0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kumimoji="1" lang="ja-JP" altLang="en-US" sz="36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n-ea"/>
              </a:rPr>
              <a:t>好きな絵本を</a:t>
            </a:r>
            <a:r>
              <a:rPr kumimoji="1" lang="ja-JP" alt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</a:rPr>
              <a:t>自分の言葉で</a:t>
            </a:r>
            <a:endParaRPr kumimoji="1" lang="en-US" altLang="ja-JP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</a:endParaRPr>
          </a:p>
          <a:p>
            <a:pPr algn="ctr">
              <a:defRPr/>
            </a:pPr>
            <a:r>
              <a:rPr kumimoji="1" lang="ja-JP" altLang="en-US" sz="36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n-ea"/>
              </a:rPr>
              <a:t>訳してみましょう</a:t>
            </a:r>
            <a:endParaRPr kumimoji="1" lang="en-US" altLang="ja-JP" sz="36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0E4D82-6134-C786-7F06-A12B3FCC3A47}"/>
              </a:ext>
            </a:extLst>
          </p:cNvPr>
          <p:cNvSpPr txBox="1"/>
          <p:nvPr/>
        </p:nvSpPr>
        <p:spPr>
          <a:xfrm>
            <a:off x="1940511" y="4896902"/>
            <a:ext cx="5262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</a:rPr>
              <a:t>プロの丁寧な指導</a:t>
            </a:r>
            <a:endParaRPr kumimoji="1" lang="en-US" altLang="ja-JP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</a:rPr>
              <a:t>英語が苦手でも大丈夫</a:t>
            </a:r>
            <a:endParaRPr kumimoji="1" lang="en-US" altLang="ja-JP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2DAE58-A22F-98E5-4D09-726CDC256E8E}"/>
              </a:ext>
            </a:extLst>
          </p:cNvPr>
          <p:cNvSpPr txBox="1"/>
          <p:nvPr/>
        </p:nvSpPr>
        <p:spPr>
          <a:xfrm>
            <a:off x="3094673" y="10665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中田市立図書館</a:t>
            </a:r>
            <a:r>
              <a:rPr kumimoji="1" lang="ja-JP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ea"/>
              </a:rPr>
              <a:t>主催</a:t>
            </a:r>
            <a:endParaRPr kumimoji="1" lang="en-US" altLang="ja-JP" sz="240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1B5C0C-76F2-982A-A038-FB09F78178BD}"/>
              </a:ext>
            </a:extLst>
          </p:cNvPr>
          <p:cNvSpPr/>
          <p:nvPr/>
        </p:nvSpPr>
        <p:spPr>
          <a:xfrm>
            <a:off x="1193180" y="524644"/>
            <a:ext cx="6757640" cy="1212716"/>
          </a:xfrm>
          <a:prstGeom prst="roundRect">
            <a:avLst/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全３回の少人数制クラス</a:t>
            </a:r>
          </a:p>
        </p:txBody>
      </p:sp>
      <p:sp>
        <p:nvSpPr>
          <p:cNvPr id="4" name="円/楕円 2">
            <a:extLst>
              <a:ext uri="{FF2B5EF4-FFF2-40B4-BE49-F238E27FC236}">
                <a16:creationId xmlns:a16="http://schemas.microsoft.com/office/drawing/2014/main" id="{106CD492-3CEA-3131-A337-D5B4D2C0B604}"/>
              </a:ext>
            </a:extLst>
          </p:cNvPr>
          <p:cNvSpPr/>
          <p:nvPr/>
        </p:nvSpPr>
        <p:spPr>
          <a:xfrm>
            <a:off x="563880" y="2649103"/>
            <a:ext cx="2423942" cy="2108434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</a:rPr>
              <a:t>第１回基礎</a:t>
            </a:r>
            <a:endParaRPr kumimoji="1" lang="en-US" altLang="ja-JP" sz="2400" b="0" i="0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</a:rPr>
              <a:t>言葉選び</a:t>
            </a:r>
            <a:endParaRPr kumimoji="1" lang="en-US" altLang="ja-JP" sz="24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円/楕円 3">
            <a:extLst>
              <a:ext uri="{FF2B5EF4-FFF2-40B4-BE49-F238E27FC236}">
                <a16:creationId xmlns:a16="http://schemas.microsoft.com/office/drawing/2014/main" id="{A092DC78-E023-B7FA-4F62-65AD503FC422}"/>
              </a:ext>
            </a:extLst>
          </p:cNvPr>
          <p:cNvSpPr/>
          <p:nvPr/>
        </p:nvSpPr>
        <p:spPr>
          <a:xfrm>
            <a:off x="3360029" y="2649103"/>
            <a:ext cx="2423942" cy="2108434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第２回実践</a:t>
            </a:r>
            <a:endParaRPr kumimoji="1" lang="en-US" altLang="ja-JP" sz="2400" b="0" i="0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絵本の世界観</a:t>
            </a:r>
          </a:p>
        </p:txBody>
      </p:sp>
      <p:sp>
        <p:nvSpPr>
          <p:cNvPr id="6" name="円/楕円 4">
            <a:extLst>
              <a:ext uri="{FF2B5EF4-FFF2-40B4-BE49-F238E27FC236}">
                <a16:creationId xmlns:a16="http://schemas.microsoft.com/office/drawing/2014/main" id="{C6350EBD-9451-B861-C6F9-53CAD836293B}"/>
              </a:ext>
            </a:extLst>
          </p:cNvPr>
          <p:cNvSpPr/>
          <p:nvPr/>
        </p:nvSpPr>
        <p:spPr>
          <a:xfrm>
            <a:off x="6156178" y="2649103"/>
            <a:ext cx="2423942" cy="2108434"/>
          </a:xfrm>
          <a:prstGeom prst="rect">
            <a:avLst/>
          </a:prstGeom>
          <a:solidFill>
            <a:srgbClr val="FFCC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第３回完成</a:t>
            </a:r>
            <a:endParaRPr kumimoji="1" lang="en-US" altLang="ja-JP" sz="2400" b="0" i="0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リズムと響き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843C9F4-8A62-F68A-97DA-D3D2BC923439}"/>
              </a:ext>
            </a:extLst>
          </p:cNvPr>
          <p:cNvSpPr txBox="1"/>
          <p:nvPr/>
        </p:nvSpPr>
        <p:spPr>
          <a:xfrm>
            <a:off x="5061336" y="581013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n-cs"/>
              </a:rPr>
              <a:t>詳細は当館１階窓口へ</a:t>
            </a:r>
          </a:p>
        </p:txBody>
      </p:sp>
    </p:spTree>
    <p:extLst>
      <p:ext uri="{BB962C8B-B14F-4D97-AF65-F5344CB8AC3E}">
        <p14:creationId xmlns:p14="http://schemas.microsoft.com/office/powerpoint/2010/main" val="267855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348</TotalTime>
  <Words>52</Words>
  <PresentationFormat>画面に合わせる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2024-01-24T01:16:26Z</dcterms:created>
  <dcterms:modified xsi:type="dcterms:W3CDTF">2025-09-16T06:38:20Z</dcterms:modified>
</cp:coreProperties>
</file>