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"/>
  </p:notes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  <a:srgbClr val="CCECFF"/>
    <a:srgbClr val="FFCCFF"/>
    <a:srgbClr val="CC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93" d="100"/>
          <a:sy n="93" d="100"/>
        </p:scale>
        <p:origin x="990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226B1EB-302E-4C4D-A36A-079AB320062B}" type="datetimeFigureOut">
              <a:rPr kumimoji="1" lang="ja-JP" altLang="en-US" smtClean="0"/>
              <a:t>2025/9/16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2B76206-88E1-4CCE-ACEA-84F2001BD8A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494929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F0C740-215C-4B8E-AD0E-DCE717E2DFA7}" type="datetime1">
              <a:rPr kumimoji="1" lang="ja-JP" altLang="en-US" smtClean="0"/>
              <a:t>2025/9/16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264012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53927-A72C-42D5-96DD-8A36D66F5479}" type="datetime1">
              <a:rPr kumimoji="1" lang="ja-JP" altLang="en-US" smtClean="0"/>
              <a:t>2025/9/16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009914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BED11-4A89-4599-8261-8E5506FEE45D}" type="datetime1">
              <a:rPr kumimoji="1" lang="ja-JP" altLang="en-US" smtClean="0"/>
              <a:t>2025/9/16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957513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77840-386B-4556-91F0-68A118CB6AF3}" type="datetime1">
              <a:rPr kumimoji="1" lang="ja-JP" altLang="en-US" smtClean="0"/>
              <a:t>2025/9/16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527144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F2A895-B425-4AAC-8661-E4CB2FF6BDA7}" type="datetime1">
              <a:rPr kumimoji="1" lang="ja-JP" altLang="en-US" smtClean="0"/>
              <a:t>2025/9/16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583110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280F18-BD07-4FD5-A186-246B8A61EE01}" type="datetime1">
              <a:rPr kumimoji="1" lang="ja-JP" altLang="en-US" smtClean="0"/>
              <a:t>2025/9/16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999564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683577-CE8D-4225-8AA4-CE82C5762AC9}" type="datetime1">
              <a:rPr kumimoji="1" lang="ja-JP" altLang="en-US" smtClean="0"/>
              <a:t>2025/9/16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24729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49C24E-949B-4E02-8893-8D6ADD0F52D8}" type="datetime1">
              <a:rPr kumimoji="1" lang="ja-JP" altLang="en-US" smtClean="0"/>
              <a:t>2025/9/16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071497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A58D2-C931-4E9D-AB07-7E1716F72746}" type="datetime1">
              <a:rPr kumimoji="1" lang="ja-JP" altLang="en-US" smtClean="0"/>
              <a:t>2025/9/16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201491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A14878-9929-47B8-A81F-8AF5F8558C9F}" type="datetime1">
              <a:rPr kumimoji="1" lang="ja-JP" altLang="en-US" smtClean="0"/>
              <a:t>2025/9/16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109778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1D1DB8-6D65-433B-A5CB-0571AE3E7B98}" type="datetime1">
              <a:rPr kumimoji="1" lang="ja-JP" altLang="en-US" smtClean="0"/>
              <a:t>2025/9/16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397395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E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FCB581-D028-4E52-B29C-6BE90DC4623A}" type="datetime1">
              <a:rPr kumimoji="1" lang="ja-JP" altLang="en-US" smtClean="0"/>
              <a:t>2025/9/16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31352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4B78E2E9-107D-4BBC-938D-F580C1E5FA7A}"/>
              </a:ext>
            </a:extLst>
          </p:cNvPr>
          <p:cNvSpPr txBox="1"/>
          <p:nvPr/>
        </p:nvSpPr>
        <p:spPr>
          <a:xfrm>
            <a:off x="203096" y="188617"/>
            <a:ext cx="17235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dirty="0"/>
              <a:t>受験番号　名前</a:t>
            </a:r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0597BE0D-4386-E181-8649-2D9DFCDA07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>
                <a:solidFill>
                  <a:schemeClr val="tx1"/>
                </a:solidFill>
              </a:rPr>
              <a:t>1</a:t>
            </a:fld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4" name="四角形: メモ 3">
            <a:extLst>
              <a:ext uri="{FF2B5EF4-FFF2-40B4-BE49-F238E27FC236}">
                <a16:creationId xmlns:a16="http://schemas.microsoft.com/office/drawing/2014/main" id="{438357E7-C0C1-CC12-628E-DDEAE7A30F01}"/>
              </a:ext>
            </a:extLst>
          </p:cNvPr>
          <p:cNvSpPr/>
          <p:nvPr/>
        </p:nvSpPr>
        <p:spPr>
          <a:xfrm>
            <a:off x="1290464" y="1027040"/>
            <a:ext cx="6563072" cy="2493855"/>
          </a:xfrm>
          <a:prstGeom prst="foldedCorner">
            <a:avLst/>
          </a:prstGeom>
          <a:solidFill>
            <a:srgbClr val="FFFF99"/>
          </a:solidFill>
          <a:ln>
            <a:rou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ja-JP" altLang="en-US" sz="5400" b="1" dirty="0">
                <a:latin typeface="+mn-ea"/>
              </a:rPr>
              <a:t>バス運転士</a:t>
            </a:r>
            <a:r>
              <a:rPr kumimoji="1" lang="ja-JP" altLang="en-US" sz="5400" b="1" dirty="0">
                <a:latin typeface="+mn-ea"/>
              </a:rPr>
              <a:t>募集</a:t>
            </a:r>
            <a:endParaRPr kumimoji="1" lang="en-US" altLang="ja-JP" sz="5400" b="1" dirty="0">
              <a:latin typeface="+mn-ea"/>
            </a:endParaRPr>
          </a:p>
          <a:p>
            <a:pPr algn="ctr"/>
            <a:endParaRPr lang="en-US" altLang="ja-JP" dirty="0"/>
          </a:p>
          <a:p>
            <a:pPr algn="ctr"/>
            <a:r>
              <a:rPr lang="ja-JP" altLang="en-US" sz="4400" dirty="0">
                <a:latin typeface="+mn-ea"/>
              </a:rPr>
              <a:t>星川交通株式会社</a:t>
            </a:r>
            <a:endParaRPr lang="en-US" altLang="ja-JP" sz="4800" dirty="0">
              <a:latin typeface="+mn-ea"/>
            </a:endParaRPr>
          </a:p>
        </p:txBody>
      </p:sp>
      <p:pic>
        <p:nvPicPr>
          <p:cNvPr id="7" name="図 6">
            <a:extLst>
              <a:ext uri="{FF2B5EF4-FFF2-40B4-BE49-F238E27FC236}">
                <a16:creationId xmlns:a16="http://schemas.microsoft.com/office/drawing/2014/main" id="{43BC11BF-3933-2295-5E8D-BB5CB455A12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00420" y="3860453"/>
            <a:ext cx="1143160" cy="24958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51756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A101B665-33E0-9632-25DC-8CBA5179C7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>
                <a:solidFill>
                  <a:schemeClr val="tx1"/>
                </a:solidFill>
              </a:rPr>
              <a:t>2</a:t>
            </a:fld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2" name="四角形: 角を丸くする 1">
            <a:extLst>
              <a:ext uri="{FF2B5EF4-FFF2-40B4-BE49-F238E27FC236}">
                <a16:creationId xmlns:a16="http://schemas.microsoft.com/office/drawing/2014/main" id="{12E19AEC-72CD-CAB7-BBCC-E2C8DCC4D3C1}"/>
              </a:ext>
            </a:extLst>
          </p:cNvPr>
          <p:cNvSpPr/>
          <p:nvPr/>
        </p:nvSpPr>
        <p:spPr>
          <a:xfrm>
            <a:off x="255781" y="336092"/>
            <a:ext cx="3873600" cy="936104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4000" dirty="0">
                <a:solidFill>
                  <a:srgbClr val="00B050"/>
                </a:solidFill>
              </a:rPr>
              <a:t>募集内容</a:t>
            </a:r>
          </a:p>
        </p:txBody>
      </p:sp>
      <p:graphicFrame>
        <p:nvGraphicFramePr>
          <p:cNvPr id="3" name="表 2">
            <a:extLst>
              <a:ext uri="{FF2B5EF4-FFF2-40B4-BE49-F238E27FC236}">
                <a16:creationId xmlns:a16="http://schemas.microsoft.com/office/drawing/2014/main" id="{D4108F42-90D6-F1F2-8E12-C19A097FC72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19816190"/>
              </p:ext>
            </p:extLst>
          </p:nvPr>
        </p:nvGraphicFramePr>
        <p:xfrm>
          <a:off x="961141" y="1968728"/>
          <a:ext cx="7221719" cy="13716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704839">
                  <a:extLst>
                    <a:ext uri="{9D8B030D-6E8A-4147-A177-3AD203B41FA5}">
                      <a16:colId xmlns:a16="http://schemas.microsoft.com/office/drawing/2014/main" val="2529885173"/>
                    </a:ext>
                  </a:extLst>
                </a:gridCol>
                <a:gridCol w="5516880">
                  <a:extLst>
                    <a:ext uri="{9D8B030D-6E8A-4147-A177-3AD203B41FA5}">
                      <a16:colId xmlns:a16="http://schemas.microsoft.com/office/drawing/2014/main" val="6382015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z="2400" dirty="0"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雇用形態</a:t>
                      </a: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400" dirty="0"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正社員</a:t>
                      </a:r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37947612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z="2400" dirty="0"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仕事内容</a:t>
                      </a: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2400" dirty="0"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乗合バスの運転・応対</a:t>
                      </a:r>
                      <a:endParaRPr kumimoji="1" lang="en-US" altLang="ja-JP" sz="2400" dirty="0"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56365888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z="2400" dirty="0"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応募資格</a:t>
                      </a: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400" dirty="0"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普通自動車免許の取得後３年以上の方</a:t>
                      </a:r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83053796"/>
                  </a:ext>
                </a:extLst>
              </a:tr>
            </a:tbl>
          </a:graphicData>
        </a:graphic>
      </p:graphicFrame>
      <p:sp>
        <p:nvSpPr>
          <p:cNvPr id="6" name="メモ 6">
            <a:extLst>
              <a:ext uri="{FF2B5EF4-FFF2-40B4-BE49-F238E27FC236}">
                <a16:creationId xmlns:a16="http://schemas.microsoft.com/office/drawing/2014/main" id="{AB809A1F-4CDD-CE2C-BDA1-0F0ACD3C9FAB}"/>
              </a:ext>
            </a:extLst>
          </p:cNvPr>
          <p:cNvSpPr/>
          <p:nvPr/>
        </p:nvSpPr>
        <p:spPr>
          <a:xfrm>
            <a:off x="3367822" y="4138912"/>
            <a:ext cx="5027242" cy="1520907"/>
          </a:xfrm>
          <a:prstGeom prst="wedgeRoundRectCallout">
            <a:avLst>
              <a:gd name="adj1" fmla="val -58767"/>
              <a:gd name="adj2" fmla="val -27683"/>
              <a:gd name="adj3" fmla="val 16667"/>
            </a:avLst>
          </a:prstGeom>
          <a:solidFill>
            <a:srgbClr val="7030A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ja-JP" altLang="en-US" sz="2400" dirty="0">
                <a:solidFill>
                  <a:schemeClr val="bg1"/>
                </a:solidFill>
              </a:rPr>
              <a:t>長期的に安心して働きたい方や</a:t>
            </a:r>
          </a:p>
          <a:p>
            <a:r>
              <a:rPr kumimoji="1" lang="ja-JP" altLang="en-US" sz="2400" dirty="0">
                <a:solidFill>
                  <a:schemeClr val="bg1"/>
                </a:solidFill>
              </a:rPr>
              <a:t>地域の生活を支えたい方</a:t>
            </a:r>
            <a:r>
              <a:rPr kumimoji="1" lang="ja-JP" altLang="en-US" sz="2400" u="sng" dirty="0">
                <a:solidFill>
                  <a:schemeClr val="bg1"/>
                </a:solidFill>
              </a:rPr>
              <a:t>大歓迎！</a:t>
            </a:r>
          </a:p>
        </p:txBody>
      </p:sp>
      <p:pic>
        <p:nvPicPr>
          <p:cNvPr id="14" name="図 13">
            <a:extLst>
              <a:ext uri="{FF2B5EF4-FFF2-40B4-BE49-F238E27FC236}">
                <a16:creationId xmlns:a16="http://schemas.microsoft.com/office/drawing/2014/main" id="{BEF493E1-6CD4-0CB5-A49A-B01AFA17D1B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5558" y="3765189"/>
            <a:ext cx="981212" cy="25911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75829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A7A51B73-B061-E28D-BD75-C3307127E7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>
                <a:solidFill>
                  <a:schemeClr val="tx1"/>
                </a:solidFill>
              </a:rPr>
              <a:t>3</a:t>
            </a:fld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2" name="四角形: 角を丸くする 1">
            <a:extLst>
              <a:ext uri="{FF2B5EF4-FFF2-40B4-BE49-F238E27FC236}">
                <a16:creationId xmlns:a16="http://schemas.microsoft.com/office/drawing/2014/main" id="{05EC6A3F-306C-7B32-42F8-2B8F801FCF39}"/>
              </a:ext>
            </a:extLst>
          </p:cNvPr>
          <p:cNvSpPr/>
          <p:nvPr/>
        </p:nvSpPr>
        <p:spPr>
          <a:xfrm>
            <a:off x="254033" y="314968"/>
            <a:ext cx="3873830" cy="936104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4000" dirty="0">
                <a:solidFill>
                  <a:srgbClr val="00B050"/>
                </a:solidFill>
                <a:latin typeface="+mn-ea"/>
              </a:rPr>
              <a:t>会社説明会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0AC12937-674B-0B73-A2B4-7DB8EC1342C2}"/>
              </a:ext>
            </a:extLst>
          </p:cNvPr>
          <p:cNvSpPr txBox="1"/>
          <p:nvPr/>
        </p:nvSpPr>
        <p:spPr>
          <a:xfrm>
            <a:off x="1982189" y="4414579"/>
            <a:ext cx="5179623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kumimoji="1" lang="ja-JP" altLang="en-US" sz="3200" dirty="0"/>
              <a:t>日にち：１２月１１日</a:t>
            </a:r>
            <a:endParaRPr kumimoji="1" lang="en-US" altLang="ja-JP" sz="32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ja-JP" altLang="en-US" sz="3200" dirty="0"/>
              <a:t>時間：１３時～１５時</a:t>
            </a:r>
            <a:endParaRPr lang="en-US" altLang="ja-JP" sz="32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kumimoji="1" lang="ja-JP" altLang="en-US" sz="3200" dirty="0"/>
              <a:t>場所：当社ビル５階会議室</a:t>
            </a:r>
          </a:p>
        </p:txBody>
      </p:sp>
      <p:sp>
        <p:nvSpPr>
          <p:cNvPr id="10" name="四角形: 角度付き 9">
            <a:extLst>
              <a:ext uri="{FF2B5EF4-FFF2-40B4-BE49-F238E27FC236}">
                <a16:creationId xmlns:a16="http://schemas.microsoft.com/office/drawing/2014/main" id="{21919D91-42CE-4F07-8FF7-965AEB724817}"/>
              </a:ext>
            </a:extLst>
          </p:cNvPr>
          <p:cNvSpPr/>
          <p:nvPr/>
        </p:nvSpPr>
        <p:spPr>
          <a:xfrm>
            <a:off x="2104571" y="2985423"/>
            <a:ext cx="4934858" cy="1122120"/>
          </a:xfrm>
          <a:prstGeom prst="bevel">
            <a:avLst/>
          </a:prstGeom>
          <a:solidFill>
            <a:srgbClr val="00B0F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3600" dirty="0"/>
              <a:t>開催概要</a:t>
            </a: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73F5D8C5-4654-37BA-57B8-2BA2B915776F}"/>
              </a:ext>
            </a:extLst>
          </p:cNvPr>
          <p:cNvSpPr txBox="1"/>
          <p:nvPr/>
        </p:nvSpPr>
        <p:spPr>
          <a:xfrm>
            <a:off x="1076492" y="1981757"/>
            <a:ext cx="699101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2400" i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予約は不要ですので、お気軽にお越しください。</a:t>
            </a:r>
            <a:endParaRPr lang="en-US" altLang="ja-JP" sz="2400" i="1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0716335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5" grpId="0"/>
    </p:bld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ユーザー定義 3">
      <a:majorFont>
        <a:latin typeface="ＭＳ Ｐゴシック"/>
        <a:ea typeface="ＭＳ Ｐゴシック"/>
        <a:cs typeface=""/>
      </a:majorFont>
      <a:minorFont>
        <a:latin typeface="ＭＳ Ｐゴシック"/>
        <a:ea typeface="ＭＳ Ｐゴシック"/>
        <a:cs typeface="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模範解答用テンプレート.potx" id="{1A030B98-4D43-42CB-AAEF-FB3C65187B94}" vid="{03FC9EA6-7C56-4303-BF38-E1D32B822D9C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PR模範解答用テンプレート</Template>
  <TotalTime>1031</TotalTime>
  <Words>83</Words>
  <PresentationFormat>画面に合わせる (4:3)</PresentationFormat>
  <Paragraphs>22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8" baseType="lpstr">
      <vt:lpstr>ＭＳ Ｐゴシック</vt:lpstr>
      <vt:lpstr>ＭＳ 明朝</vt:lpstr>
      <vt:lpstr>游ゴシック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日本情報処理検定協会</dc:creator>
  <dcterms:created xsi:type="dcterms:W3CDTF">2024-06-26T00:59:14Z</dcterms:created>
  <dcterms:modified xsi:type="dcterms:W3CDTF">2025-09-16T06:39:36Z</dcterms:modified>
</cp:coreProperties>
</file>