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CCFFCC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24" autoAdjust="0"/>
    <p:restoredTop sz="94660"/>
  </p:normalViewPr>
  <p:slideViewPr>
    <p:cSldViewPr snapToGrid="0">
      <p:cViewPr varScale="1">
        <p:scale>
          <a:sx n="71" d="100"/>
          <a:sy n="71" d="100"/>
        </p:scale>
        <p:origin x="5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124080-9ABA-4673-88F1-39B1AE26816F}" type="datetimeFigureOut">
              <a:rPr kumimoji="1" lang="ja-JP" altLang="en-US" smtClean="0"/>
              <a:t>2025/4/10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610EC3-2355-4094-97F3-ABFCD582613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40986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9B2F4-48EB-4BD7-AE87-AC75A8BBF5A8}" type="datetime1">
              <a:rPr kumimoji="1" lang="ja-JP" altLang="en-US" smtClean="0"/>
              <a:t>2025/4/10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BB9FE-F96C-4FD7-9055-1D1D6B5B8A97}" type="datetime1">
              <a:rPr kumimoji="1" lang="ja-JP" altLang="en-US" smtClean="0"/>
              <a:t>2025/4/10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EE878-A9E8-49EB-BACA-CD3FDBFF1C18}" type="datetime1">
              <a:rPr kumimoji="1" lang="ja-JP" altLang="en-US" smtClean="0"/>
              <a:t>2025/4/10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FBC9C-D1FF-473E-98E6-46FB022A6D8A}" type="datetime1">
              <a:rPr kumimoji="1" lang="ja-JP" altLang="en-US" smtClean="0"/>
              <a:t>2025/4/10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2D45F-EA52-487A-80B9-0B7B7E27E91D}" type="datetime1">
              <a:rPr kumimoji="1" lang="ja-JP" altLang="en-US" smtClean="0"/>
              <a:t>2025/4/10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F9305-6A84-48CA-BC18-9AFBAB337932}" type="datetime1">
              <a:rPr kumimoji="1" lang="ja-JP" altLang="en-US" smtClean="0"/>
              <a:t>2025/4/10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AFED1-F95B-448A-9146-DBC1E83AD93C}" type="datetime1">
              <a:rPr kumimoji="1" lang="ja-JP" altLang="en-US" smtClean="0"/>
              <a:t>2025/4/10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63D6F-DB87-4414-944B-030F3F9A7FBB}" type="datetime1">
              <a:rPr kumimoji="1" lang="ja-JP" altLang="en-US" smtClean="0"/>
              <a:t>2025/4/10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44EA8-0E2C-4714-A925-0E96130FFF15}" type="datetime1">
              <a:rPr kumimoji="1" lang="ja-JP" altLang="en-US" smtClean="0"/>
              <a:t>2025/4/10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88B7D-F718-41E3-B323-0C212BBA5D08}" type="datetime1">
              <a:rPr kumimoji="1" lang="ja-JP" altLang="en-US" smtClean="0"/>
              <a:t>2025/4/10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4F64D-45FD-473E-BCC9-6463381EB302}" type="datetime1">
              <a:rPr kumimoji="1" lang="ja-JP" altLang="en-US" smtClean="0"/>
              <a:t>2025/4/10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8D1B1-E0E6-48B2-BEA3-532F70247EE0}" type="datetime1">
              <a:rPr kumimoji="1" lang="ja-JP" altLang="en-US" smtClean="0"/>
              <a:t>2025/4/10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3BA802E9-CCBF-1839-EA4C-CCB47090A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1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6CB9CD05-BBD2-C253-928C-7AB48864547F}"/>
              </a:ext>
            </a:extLst>
          </p:cNvPr>
          <p:cNvSpPr/>
          <p:nvPr/>
        </p:nvSpPr>
        <p:spPr>
          <a:xfrm>
            <a:off x="1027294" y="719021"/>
            <a:ext cx="7089413" cy="2490519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u="sng" dirty="0">
                <a:solidFill>
                  <a:schemeClr val="bg1"/>
                </a:solidFill>
              </a:rPr>
              <a:t>キャンピングカー</a:t>
            </a:r>
            <a:endParaRPr kumimoji="1" lang="en-US" altLang="ja-JP" sz="2800" u="sng" dirty="0">
              <a:solidFill>
                <a:schemeClr val="bg1"/>
              </a:solidFill>
            </a:endParaRPr>
          </a:p>
          <a:p>
            <a:pPr algn="ctr"/>
            <a:r>
              <a:rPr kumimoji="1" lang="ja-JP" altLang="en-US" sz="4800" dirty="0">
                <a:solidFill>
                  <a:schemeClr val="bg1"/>
                </a:solidFill>
              </a:rPr>
              <a:t>宿泊体験イベント</a:t>
            </a:r>
            <a:endParaRPr kumimoji="1" lang="en-US" altLang="ja-JP" sz="4800" dirty="0">
              <a:solidFill>
                <a:schemeClr val="bg1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47087E7-F326-38F7-4857-0BFA864B0B06}"/>
              </a:ext>
            </a:extLst>
          </p:cNvPr>
          <p:cNvSpPr txBox="1"/>
          <p:nvPr/>
        </p:nvSpPr>
        <p:spPr>
          <a:xfrm>
            <a:off x="5080810" y="4923358"/>
            <a:ext cx="27542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ポプラキャンプ場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FC27A482-3BA3-50E5-EAA4-55AB0F235C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3582852"/>
            <a:ext cx="3496163" cy="3086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032FA815-45DC-9810-F317-96D191D04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2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34E06B15-A978-6268-4ED5-136C30195BDB}"/>
              </a:ext>
            </a:extLst>
          </p:cNvPr>
          <p:cNvSpPr/>
          <p:nvPr/>
        </p:nvSpPr>
        <p:spPr>
          <a:xfrm>
            <a:off x="545284" y="377505"/>
            <a:ext cx="4557939" cy="107379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>
                <a:solidFill>
                  <a:schemeClr val="bg1"/>
                </a:solidFill>
              </a:rPr>
              <a:t>宿泊体験</a:t>
            </a:r>
          </a:p>
        </p:txBody>
      </p:sp>
      <p:sp>
        <p:nvSpPr>
          <p:cNvPr id="4" name="四角形: メモ 3">
            <a:extLst>
              <a:ext uri="{FF2B5EF4-FFF2-40B4-BE49-F238E27FC236}">
                <a16:creationId xmlns:a16="http://schemas.microsoft.com/office/drawing/2014/main" id="{EAE18204-B30E-8E94-F62A-BE746E1D7DEA}"/>
              </a:ext>
            </a:extLst>
          </p:cNvPr>
          <p:cNvSpPr/>
          <p:nvPr/>
        </p:nvSpPr>
        <p:spPr>
          <a:xfrm>
            <a:off x="1438712" y="2133239"/>
            <a:ext cx="6266576" cy="1570838"/>
          </a:xfrm>
          <a:prstGeom prst="foldedCorner">
            <a:avLst/>
          </a:prstGeom>
          <a:ln>
            <a:rou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宿泊体験でキャンピングカーの</a:t>
            </a:r>
            <a:endParaRPr kumimoji="1" lang="en-US" altLang="ja-JP" sz="2400" b="1" dirty="0">
              <a:solidFill>
                <a:schemeClr val="tx1">
                  <a:lumMod val="95000"/>
                  <a:lumOff val="5000"/>
                </a:schemeClr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algn="ctr"/>
            <a:r>
              <a:rPr kumimoji="1" lang="ja-JP" altLang="en-US" sz="2400" b="1" dirty="0">
                <a:solidFill>
                  <a:srgbClr val="FF0000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魅力</a:t>
            </a:r>
            <a:r>
              <a:rPr kumimoji="1" lang="ja-JP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を感じてみませんか？</a:t>
            </a:r>
            <a:endParaRPr kumimoji="1" lang="en-US" altLang="ja-JP" sz="2400" b="1" dirty="0">
              <a:solidFill>
                <a:schemeClr val="tx1">
                  <a:lumMod val="95000"/>
                  <a:lumOff val="5000"/>
                </a:schemeClr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BF0F0CBF-2A83-85C7-914B-6FF079919AC4}"/>
              </a:ext>
            </a:extLst>
          </p:cNvPr>
          <p:cNvSpPr txBox="1"/>
          <p:nvPr/>
        </p:nvSpPr>
        <p:spPr>
          <a:xfrm>
            <a:off x="5103223" y="4639623"/>
            <a:ext cx="319831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kumimoji="1" lang="ja-JP" altLang="en-US" sz="2800" i="1" dirty="0"/>
              <a:t>場内クイズラリー</a:t>
            </a:r>
            <a:endParaRPr kumimoji="1" lang="en-US" altLang="ja-JP" sz="2800" i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kumimoji="1" lang="ja-JP" altLang="en-US" sz="2800" i="1" dirty="0"/>
              <a:t>車両展示会</a:t>
            </a:r>
          </a:p>
        </p:txBody>
      </p:sp>
      <p:sp>
        <p:nvSpPr>
          <p:cNvPr id="5" name="吹き出し: 右矢印 4">
            <a:extLst>
              <a:ext uri="{FF2B5EF4-FFF2-40B4-BE49-F238E27FC236}">
                <a16:creationId xmlns:a16="http://schemas.microsoft.com/office/drawing/2014/main" id="{E9B7901E-7EB0-3695-52E7-F16FE7D7E7A0}"/>
              </a:ext>
            </a:extLst>
          </p:cNvPr>
          <p:cNvSpPr/>
          <p:nvPr/>
        </p:nvSpPr>
        <p:spPr>
          <a:xfrm>
            <a:off x="545284" y="4521058"/>
            <a:ext cx="4162654" cy="1191238"/>
          </a:xfrm>
          <a:prstGeom prst="rightArrowCallout">
            <a:avLst/>
          </a:prstGeom>
          <a:solidFill>
            <a:srgbClr val="FFCCFF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ja-JP" altLang="en-US" sz="3200" dirty="0"/>
              <a:t>主なイベント</a:t>
            </a:r>
          </a:p>
        </p:txBody>
      </p:sp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08EA7B07-7CF1-55A5-EB53-04FEF900E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1" y="6357600"/>
            <a:ext cx="2057400" cy="365125"/>
          </a:xfrm>
        </p:spPr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3</a:t>
            </a:fld>
            <a:endParaRPr kumimoji="1" lang="ja-JP" altLang="en-US" dirty="0">
              <a:solidFill>
                <a:schemeClr val="tx1"/>
              </a:solidFill>
            </a:endParaRPr>
          </a:p>
        </p:txBody>
      </p:sp>
      <p:graphicFrame>
        <p:nvGraphicFramePr>
          <p:cNvPr id="4" name="表 6">
            <a:extLst>
              <a:ext uri="{FF2B5EF4-FFF2-40B4-BE49-F238E27FC236}">
                <a16:creationId xmlns:a16="http://schemas.microsoft.com/office/drawing/2014/main" id="{8C885DD7-7435-B83B-C54A-5D92993E31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9850799"/>
              </p:ext>
            </p:extLst>
          </p:nvPr>
        </p:nvGraphicFramePr>
        <p:xfrm>
          <a:off x="1778466" y="2121988"/>
          <a:ext cx="5587068" cy="1554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58655">
                  <a:extLst>
                    <a:ext uri="{9D8B030D-6E8A-4147-A177-3AD203B41FA5}">
                      <a16:colId xmlns:a16="http://schemas.microsoft.com/office/drawing/2014/main" val="728023245"/>
                    </a:ext>
                  </a:extLst>
                </a:gridCol>
                <a:gridCol w="4328413">
                  <a:extLst>
                    <a:ext uri="{9D8B030D-6E8A-4147-A177-3AD203B41FA5}">
                      <a16:colId xmlns:a16="http://schemas.microsoft.com/office/drawing/2014/main" val="4211028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800" dirty="0"/>
                        <a:t>日にち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８月２３日・２４日</a:t>
                      </a:r>
                    </a:p>
                  </a:txBody>
                  <a:tcPr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5728810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場所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キャンプ場内オートサイト</a:t>
                      </a:r>
                    </a:p>
                  </a:txBody>
                  <a:tcPr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3024762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費用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１組１万円</a:t>
                      </a:r>
                    </a:p>
                  </a:txBody>
                  <a:tcPr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8041568"/>
                  </a:ext>
                </a:extLst>
              </a:tr>
            </a:tbl>
          </a:graphicData>
        </a:graphic>
      </p:graphicFrame>
      <p:sp>
        <p:nvSpPr>
          <p:cNvPr id="5" name="吹き出し: 角を丸めた四角形 4">
            <a:extLst>
              <a:ext uri="{FF2B5EF4-FFF2-40B4-BE49-F238E27FC236}">
                <a16:creationId xmlns:a16="http://schemas.microsoft.com/office/drawing/2014/main" id="{C2F33666-D681-5331-EF67-01BB01701C1E}"/>
              </a:ext>
            </a:extLst>
          </p:cNvPr>
          <p:cNvSpPr/>
          <p:nvPr/>
        </p:nvSpPr>
        <p:spPr>
          <a:xfrm>
            <a:off x="3890144" y="4835611"/>
            <a:ext cx="4359560" cy="1103635"/>
          </a:xfrm>
          <a:prstGeom prst="wedgeRoundRectCallout">
            <a:avLst>
              <a:gd name="adj1" fmla="val -59631"/>
              <a:gd name="adj2" fmla="val -24753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rgbClr val="0070C0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お申し込みは受付まで！</a:t>
            </a:r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9FDC2083-31E3-3CAC-7BA0-CA5874F96D87}"/>
              </a:ext>
            </a:extLst>
          </p:cNvPr>
          <p:cNvSpPr/>
          <p:nvPr/>
        </p:nvSpPr>
        <p:spPr>
          <a:xfrm>
            <a:off x="545284" y="377505"/>
            <a:ext cx="4557939" cy="107379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>
                <a:solidFill>
                  <a:schemeClr val="bg1"/>
                </a:solidFill>
              </a:rPr>
              <a:t>開催概要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2C8F17A-D83D-D416-09EE-EF2272A64F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284" y="4186646"/>
            <a:ext cx="2543530" cy="2105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813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557</TotalTime>
  <Words>50</Words>
  <PresentationFormat>画面に合わせる (4:3)</PresentationFormat>
  <Paragraphs>21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ＭＳ Ｐゴシック</vt:lpstr>
      <vt:lpstr>ＭＳ 明朝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2024-01-24T01:18:15Z</dcterms:created>
  <dcterms:modified xsi:type="dcterms:W3CDTF">2025-04-10T07:06:53Z</dcterms:modified>
</cp:coreProperties>
</file>