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</p:sldIdLst>
  <p:sldSz cx="9144000" cy="6858000" type="screen4x3"/>
  <p:notesSz cx="7104063" cy="10234613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CC"/>
    <a:srgbClr val="CCECFF"/>
    <a:srgbClr val="FFFF99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2" autoAdjust="0"/>
    <p:restoredTop sz="94660"/>
  </p:normalViewPr>
  <p:slideViewPr>
    <p:cSldViewPr snapToGrid="0">
      <p:cViewPr varScale="1">
        <p:scale>
          <a:sx n="71" d="100"/>
          <a:sy n="71" d="100"/>
        </p:scale>
        <p:origin x="144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45B25-41FF-4B85-BE88-580549DC4786}" type="datetimeFigureOut">
              <a:rPr kumimoji="1" lang="ja-JP" altLang="en-US" smtClean="0"/>
              <a:t>2025/2/20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264012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45B25-41FF-4B85-BE88-580549DC4786}" type="datetimeFigureOut">
              <a:rPr kumimoji="1" lang="ja-JP" altLang="en-US" smtClean="0"/>
              <a:t>2025/2/20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009914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45B25-41FF-4B85-BE88-580549DC4786}" type="datetimeFigureOut">
              <a:rPr kumimoji="1" lang="ja-JP" altLang="en-US" smtClean="0"/>
              <a:t>2025/2/20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957513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45B25-41FF-4B85-BE88-580549DC4786}" type="datetimeFigureOut">
              <a:rPr kumimoji="1" lang="ja-JP" altLang="en-US" smtClean="0"/>
              <a:t>2025/2/20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527144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45B25-41FF-4B85-BE88-580549DC4786}" type="datetimeFigureOut">
              <a:rPr kumimoji="1" lang="ja-JP" altLang="en-US" smtClean="0"/>
              <a:t>2025/2/20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583110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45B25-41FF-4B85-BE88-580549DC4786}" type="datetimeFigureOut">
              <a:rPr kumimoji="1" lang="ja-JP" altLang="en-US" smtClean="0"/>
              <a:t>2025/2/20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999564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45B25-41FF-4B85-BE88-580549DC4786}" type="datetimeFigureOut">
              <a:rPr kumimoji="1" lang="ja-JP" altLang="en-US" smtClean="0"/>
              <a:t>2025/2/20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824729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45B25-41FF-4B85-BE88-580549DC4786}" type="datetimeFigureOut">
              <a:rPr kumimoji="1" lang="ja-JP" altLang="en-US" smtClean="0"/>
              <a:t>2025/2/20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071497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45B25-41FF-4B85-BE88-580549DC4786}" type="datetimeFigureOut">
              <a:rPr kumimoji="1" lang="ja-JP" altLang="en-US" smtClean="0"/>
              <a:t>2025/2/20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201491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45B25-41FF-4B85-BE88-580549DC4786}" type="datetimeFigureOut">
              <a:rPr kumimoji="1" lang="ja-JP" altLang="en-US" smtClean="0"/>
              <a:t>2025/2/20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109778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45B25-41FF-4B85-BE88-580549DC4786}" type="datetimeFigureOut">
              <a:rPr kumimoji="1" lang="ja-JP" altLang="en-US" smtClean="0"/>
              <a:t>2025/2/20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397395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545B25-41FF-4B85-BE88-580549DC4786}" type="datetimeFigureOut">
              <a:rPr kumimoji="1" lang="ja-JP" altLang="en-US" smtClean="0"/>
              <a:t>2025/2/20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313525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4B78E2E9-107D-4BBC-938D-F580C1E5FA7A}"/>
              </a:ext>
            </a:extLst>
          </p:cNvPr>
          <p:cNvSpPr txBox="1"/>
          <p:nvPr/>
        </p:nvSpPr>
        <p:spPr>
          <a:xfrm>
            <a:off x="203096" y="188617"/>
            <a:ext cx="17235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ja-JP" altLang="en-US" dirty="0"/>
              <a:t>受験番号　名前</a:t>
            </a: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40B579D0-3400-A940-2A3F-699DDEDF69A5}"/>
              </a:ext>
            </a:extLst>
          </p:cNvPr>
          <p:cNvSpPr txBox="1"/>
          <p:nvPr/>
        </p:nvSpPr>
        <p:spPr>
          <a:xfrm>
            <a:off x="2171343" y="5280870"/>
            <a:ext cx="480131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3600" u="sng" dirty="0">
                <a:solidFill>
                  <a:srgbClr val="00B0F0"/>
                </a:solidFill>
                <a:latin typeface="ＭＳ 明朝" panose="02020609040205080304" pitchFamily="17" charset="-128"/>
                <a:ea typeface="ＭＳ 明朝" panose="02020609040205080304" pitchFamily="17" charset="-128"/>
              </a:rPr>
              <a:t>西部総合運動センター</a:t>
            </a:r>
          </a:p>
        </p:txBody>
      </p:sp>
      <p:sp>
        <p:nvSpPr>
          <p:cNvPr id="6" name="楕円 5">
            <a:extLst>
              <a:ext uri="{FF2B5EF4-FFF2-40B4-BE49-F238E27FC236}">
                <a16:creationId xmlns:a16="http://schemas.microsoft.com/office/drawing/2014/main" id="{D72B3A26-0CD8-E2EF-56D2-B593DC526801}"/>
              </a:ext>
            </a:extLst>
          </p:cNvPr>
          <p:cNvSpPr/>
          <p:nvPr/>
        </p:nvSpPr>
        <p:spPr>
          <a:xfrm>
            <a:off x="931154" y="1364567"/>
            <a:ext cx="7281693" cy="2931112"/>
          </a:xfrm>
          <a:prstGeom prst="ellipse">
            <a:avLst/>
          </a:prstGeom>
          <a:solidFill>
            <a:srgbClr val="FFFF99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ja-JP" altLang="en-US" sz="4400" dirty="0"/>
              <a:t>スポーツクライミング</a:t>
            </a:r>
            <a:endParaRPr lang="en-US" altLang="ja-JP" sz="4400" dirty="0"/>
          </a:p>
          <a:p>
            <a:pPr algn="ctr"/>
            <a:r>
              <a:rPr lang="ja-JP" altLang="en-US" sz="4400" dirty="0">
                <a:solidFill>
                  <a:srgbClr val="FF0000"/>
                </a:solidFill>
              </a:rPr>
              <a:t>無料</a:t>
            </a:r>
            <a:r>
              <a:rPr lang="ja-JP" altLang="en-US" sz="4400" dirty="0"/>
              <a:t>体験会</a:t>
            </a:r>
            <a:endParaRPr lang="en-US" altLang="ja-JP" sz="4400" dirty="0"/>
          </a:p>
        </p:txBody>
      </p:sp>
    </p:spTree>
    <p:extLst>
      <p:ext uri="{BB962C8B-B14F-4D97-AF65-F5344CB8AC3E}">
        <p14:creationId xmlns:p14="http://schemas.microsoft.com/office/powerpoint/2010/main" val="29751756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四角形: 角を丸くする 1">
            <a:extLst>
              <a:ext uri="{FF2B5EF4-FFF2-40B4-BE49-F238E27FC236}">
                <a16:creationId xmlns:a16="http://schemas.microsoft.com/office/drawing/2014/main" id="{D684E5E6-E438-81CA-16BD-B378DE3A52D5}"/>
              </a:ext>
            </a:extLst>
          </p:cNvPr>
          <p:cNvSpPr/>
          <p:nvPr/>
        </p:nvSpPr>
        <p:spPr>
          <a:xfrm>
            <a:off x="1103397" y="919684"/>
            <a:ext cx="6937207" cy="1506682"/>
          </a:xfrm>
          <a:prstGeom prst="roundRect">
            <a:avLst/>
          </a:prstGeom>
          <a:solidFill>
            <a:srgbClr val="FFCCCC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sz="3600" dirty="0">
                <a:solidFill>
                  <a:schemeClr val="tx1"/>
                </a:solidFill>
              </a:rPr>
              <a:t>７月</a:t>
            </a:r>
            <a:r>
              <a:rPr kumimoji="1" lang="ja-JP" altLang="en-US" sz="3600">
                <a:solidFill>
                  <a:schemeClr val="tx1"/>
                </a:solidFill>
              </a:rPr>
              <a:t>２０日・２１日　９時～１１時</a:t>
            </a:r>
            <a:endParaRPr kumimoji="1" lang="ja-JP" altLang="en-US" sz="3600" dirty="0">
              <a:solidFill>
                <a:schemeClr val="tx1"/>
              </a:solidFill>
            </a:endParaRPr>
          </a:p>
        </p:txBody>
      </p:sp>
      <p:sp>
        <p:nvSpPr>
          <p:cNvPr id="3" name="ひし形 2">
            <a:extLst>
              <a:ext uri="{FF2B5EF4-FFF2-40B4-BE49-F238E27FC236}">
                <a16:creationId xmlns:a16="http://schemas.microsoft.com/office/drawing/2014/main" id="{EA5C66AA-B827-D705-2DBF-2C18928F5382}"/>
              </a:ext>
            </a:extLst>
          </p:cNvPr>
          <p:cNvSpPr/>
          <p:nvPr/>
        </p:nvSpPr>
        <p:spPr>
          <a:xfrm>
            <a:off x="751368" y="4122590"/>
            <a:ext cx="3451516" cy="1402772"/>
          </a:xfrm>
          <a:prstGeom prst="diamond">
            <a:avLst/>
          </a:prstGeom>
          <a:solidFill>
            <a:srgbClr val="7030A0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sz="3200" dirty="0">
                <a:solidFill>
                  <a:schemeClr val="bg1"/>
                </a:solidFill>
              </a:rPr>
              <a:t>持ち物</a:t>
            </a: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D28EFEBD-9E2F-C750-C54C-DCA286ED1611}"/>
              </a:ext>
            </a:extLst>
          </p:cNvPr>
          <p:cNvSpPr txBox="1"/>
          <p:nvPr/>
        </p:nvSpPr>
        <p:spPr>
          <a:xfrm>
            <a:off x="4941118" y="4207033"/>
            <a:ext cx="255230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ja-JP" altLang="en-US" sz="2400" dirty="0"/>
              <a:t>飲み物</a:t>
            </a:r>
            <a:endParaRPr kumimoji="1" lang="en-US" altLang="ja-JP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ja-JP" altLang="en-US" sz="2400" dirty="0"/>
              <a:t>タオル</a:t>
            </a:r>
            <a:endParaRPr kumimoji="1" lang="en-US" altLang="ja-JP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ja-JP" altLang="en-US" sz="2400" dirty="0"/>
              <a:t>動きやすい服装</a:t>
            </a: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53BB8A73-C59C-B958-E413-17C921F85C41}"/>
              </a:ext>
            </a:extLst>
          </p:cNvPr>
          <p:cNvSpPr txBox="1"/>
          <p:nvPr/>
        </p:nvSpPr>
        <p:spPr>
          <a:xfrm>
            <a:off x="4684209" y="6077567"/>
            <a:ext cx="403604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000" i="1" dirty="0">
                <a:solidFill>
                  <a:srgbClr val="FF0000"/>
                </a:solidFill>
                <a:latin typeface="ＭＳ 明朝" panose="02020609040205080304" pitchFamily="17" charset="-128"/>
                <a:ea typeface="ＭＳ 明朝" panose="02020609040205080304" pitchFamily="17" charset="-128"/>
              </a:rPr>
              <a:t>お申し込みは当センター受付にて</a:t>
            </a: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669C2A70-A578-FDCF-0CC2-43816B904375}"/>
              </a:ext>
            </a:extLst>
          </p:cNvPr>
          <p:cNvSpPr txBox="1"/>
          <p:nvPr/>
        </p:nvSpPr>
        <p:spPr>
          <a:xfrm>
            <a:off x="1876402" y="2847109"/>
            <a:ext cx="539121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対象は市内在住の小学生・中学生</a:t>
            </a:r>
          </a:p>
        </p:txBody>
      </p:sp>
    </p:spTree>
    <p:extLst>
      <p:ext uri="{BB962C8B-B14F-4D97-AF65-F5344CB8AC3E}">
        <p14:creationId xmlns:p14="http://schemas.microsoft.com/office/powerpoint/2010/main" val="2007100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ユーザー定義 3">
      <a:majorFont>
        <a:latin typeface="ＭＳ Ｐゴシック"/>
        <a:ea typeface="ＭＳ Ｐゴシック"/>
        <a:cs typeface=""/>
      </a:majorFont>
      <a:minorFont>
        <a:latin typeface="ＭＳ Ｐゴシック"/>
        <a:ea typeface="ＭＳ Ｐゴシック"/>
        <a:cs typeface="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 kumimoji="1"/>
        </a:defPPr>
      </a:lstStyle>
      <a:style>
        <a:lnRef idx="2">
          <a:schemeClr val="dk1"/>
        </a:lnRef>
        <a:fillRef idx="1">
          <a:schemeClr val="lt1"/>
        </a:fillRef>
        <a:effectRef idx="0">
          <a:schemeClr val="dk1"/>
        </a:effectRef>
        <a:fontRef idx="minor">
          <a:schemeClr val="dk1"/>
        </a:fontRef>
      </a:style>
    </a:spDef>
  </a:objectDefaults>
  <a:extraClrSchemeLst/>
  <a:extLst>
    <a:ext uri="{05A4C25C-085E-4340-85A3-A5531E510DB2}">
      <thm15:themeFamily xmlns:thm15="http://schemas.microsoft.com/office/thememl/2012/main" name="PR模範解答用テンプレート.potx" id="{1A030B98-4D43-42CB-AAEF-FB3C65187B94}" vid="{03FC9EA6-7C56-4303-BF38-E1D32B822D9C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PR模範解答用テンプレート</Template>
  <TotalTime>171</TotalTime>
  <Words>35</Words>
  <PresentationFormat>画面に合わせる (4:3)</PresentationFormat>
  <Paragraphs>11</Paragraphs>
  <Slides>2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6" baseType="lpstr">
      <vt:lpstr>ＭＳ Ｐゴシック</vt:lpstr>
      <vt:lpstr>ＭＳ 明朝</vt:lpstr>
      <vt:lpstr>Arial</vt:lpstr>
      <vt:lpstr>Office テーマ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Printed>2023-02-22T04:04:49Z</cp:lastPrinted>
  <dcterms:created xsi:type="dcterms:W3CDTF">2023-01-11T06:18:38Z</dcterms:created>
  <dcterms:modified xsi:type="dcterms:W3CDTF">2025-02-20T03:05:08Z</dcterms:modified>
</cp:coreProperties>
</file>