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  <a:srgbClr val="FFFF99"/>
    <a:srgbClr val="FFFFCC"/>
    <a:srgbClr val="CCFF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8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1862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運動不足を感じますか？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7457368206010204"/>
          <c:y val="0.25354242213169037"/>
          <c:w val="0.46048732481553994"/>
          <c:h val="0.70697138393397452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49-4D1E-B585-6E98E1CF20B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49-4D1E-B585-6E98E1CF20B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49-4D1E-B585-6E98E1CF20B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49-4D1E-B585-6E98E1CF20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感じる</c:v>
                </c:pt>
                <c:pt idx="1">
                  <c:v>時々感じる</c:v>
                </c:pt>
                <c:pt idx="2">
                  <c:v>あまり感じない</c:v>
                </c:pt>
                <c:pt idx="3">
                  <c:v>感じない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41</c:v>
                </c:pt>
                <c:pt idx="1">
                  <c:v>36</c:v>
                </c:pt>
                <c:pt idx="2">
                  <c:v>17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7E-4BE8-9213-B0FE51E43A7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49" cy="513536"/>
          </a:xfrm>
          <a:prstGeom prst="rect">
            <a:avLst/>
          </a:prstGeom>
        </p:spPr>
        <p:txBody>
          <a:bodyPr vert="horz" lIns="95079" tIns="47540" rIns="95079" bIns="4754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4248" y="0"/>
            <a:ext cx="3078149" cy="513536"/>
          </a:xfrm>
          <a:prstGeom prst="rect">
            <a:avLst/>
          </a:prstGeom>
        </p:spPr>
        <p:txBody>
          <a:bodyPr vert="horz" lIns="95079" tIns="47540" rIns="95079" bIns="47540" rtlCol="0"/>
          <a:lstStyle>
            <a:lvl1pPr algn="r">
              <a:defRPr sz="1200"/>
            </a:lvl1pPr>
          </a:lstStyle>
          <a:p>
            <a:fld id="{6CF46059-827C-4D8F-99AF-B2AA17672242}" type="datetimeFigureOut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9" tIns="47540" rIns="95079" bIns="4754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1240" y="4925346"/>
            <a:ext cx="5683250" cy="4029530"/>
          </a:xfrm>
          <a:prstGeom prst="rect">
            <a:avLst/>
          </a:prstGeom>
        </p:spPr>
        <p:txBody>
          <a:bodyPr vert="horz" lIns="95079" tIns="47540" rIns="95079" bIns="4754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079"/>
            <a:ext cx="3078149" cy="513535"/>
          </a:xfrm>
          <a:prstGeom prst="rect">
            <a:avLst/>
          </a:prstGeom>
        </p:spPr>
        <p:txBody>
          <a:bodyPr vert="horz" lIns="95079" tIns="47540" rIns="95079" bIns="4754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4248" y="9721079"/>
            <a:ext cx="3078149" cy="513535"/>
          </a:xfrm>
          <a:prstGeom prst="rect">
            <a:avLst/>
          </a:prstGeom>
        </p:spPr>
        <p:txBody>
          <a:bodyPr vert="horz" lIns="95079" tIns="47540" rIns="95079" bIns="47540" rtlCol="0" anchor="b"/>
          <a:lstStyle>
            <a:lvl1pPr algn="r">
              <a:defRPr sz="1200"/>
            </a:lvl1pPr>
          </a:lstStyle>
          <a:p>
            <a:fld id="{448F39EA-BC8B-459F-840B-0C5ABAAA4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07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B7A4C-8021-4014-A913-B51845BD7500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49E99-5704-4998-95C1-E92D725B99EE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17926-92CB-4259-87FD-607271697FB2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F992F-F2F6-4ECF-BB44-A096931C7CD7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1C81-1EE9-46BC-A9FE-E97B9C53E6C8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DC766-535A-465D-9A58-6DAF6E9FD4C4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C932-21D0-4EBC-A82F-A6C0D4CAAE6C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96660-8DEE-4375-A5C8-889FAD37D0E5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AF8F-1070-4EC5-A04B-84D77644095B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9728-59D2-4FD8-917D-0D7FC7C6E384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C0B5-830C-419E-88DE-5250B5BC48CC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1E632-AAEE-4EA6-933F-4E840CBA1BD3}" type="datetime1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3E75F-3BDF-42C5-A0B8-B5FB9745F9A9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1B87725-82CC-5257-F362-2A4D54FBA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932F9D-CBF9-BD12-7CF4-F1D59C6D7F4C}"/>
              </a:ext>
            </a:extLst>
          </p:cNvPr>
          <p:cNvSpPr txBox="1"/>
          <p:nvPr/>
        </p:nvSpPr>
        <p:spPr>
          <a:xfrm>
            <a:off x="596392" y="1727361"/>
            <a:ext cx="79512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600" dirty="0">
                <a:latin typeface="+mn-ea"/>
              </a:rPr>
              <a:t>体幹トレーニング講座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2B388AC-1B9A-05B7-899E-4EE79B7B22AC}"/>
              </a:ext>
            </a:extLst>
          </p:cNvPr>
          <p:cNvSpPr txBox="1"/>
          <p:nvPr/>
        </p:nvSpPr>
        <p:spPr>
          <a:xfrm>
            <a:off x="3402449" y="107351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u="sng" dirty="0">
                <a:solidFill>
                  <a:srgbClr val="7030A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増尾市体育館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EB4E8BC-FA3F-BBC5-5B45-009704467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156" y="3505196"/>
            <a:ext cx="3505689" cy="273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E4AAF8FA-4D3A-EDDF-4E28-F4707F4FF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六角形 1">
            <a:extLst>
              <a:ext uri="{FF2B5EF4-FFF2-40B4-BE49-F238E27FC236}">
                <a16:creationId xmlns:a16="http://schemas.microsoft.com/office/drawing/2014/main" id="{6ED7849C-D8ED-D388-5A79-531437ABB670}"/>
              </a:ext>
            </a:extLst>
          </p:cNvPr>
          <p:cNvSpPr/>
          <p:nvPr/>
        </p:nvSpPr>
        <p:spPr>
          <a:xfrm>
            <a:off x="257232" y="278674"/>
            <a:ext cx="5175849" cy="1015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市民アンケート</a:t>
            </a:r>
          </a:p>
        </p:txBody>
      </p:sp>
      <p:sp>
        <p:nvSpPr>
          <p:cNvPr id="6" name="矢印: 五方向 5">
            <a:extLst>
              <a:ext uri="{FF2B5EF4-FFF2-40B4-BE49-F238E27FC236}">
                <a16:creationId xmlns:a16="http://schemas.microsoft.com/office/drawing/2014/main" id="{AE736562-601E-2117-6A74-77257C606DAF}"/>
              </a:ext>
            </a:extLst>
          </p:cNvPr>
          <p:cNvSpPr/>
          <p:nvPr/>
        </p:nvSpPr>
        <p:spPr>
          <a:xfrm>
            <a:off x="257232" y="5003270"/>
            <a:ext cx="3713877" cy="1194790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/>
              <a:t>体幹を鍛えるメリット</a:t>
            </a:r>
          </a:p>
        </p:txBody>
      </p:sp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18D98DC6-1858-EA54-A3A2-DA90DC1EA149}"/>
              </a:ext>
            </a:extLst>
          </p:cNvPr>
          <p:cNvSpPr/>
          <p:nvPr/>
        </p:nvSpPr>
        <p:spPr>
          <a:xfrm>
            <a:off x="5480685" y="2148693"/>
            <a:ext cx="3034665" cy="1404404"/>
          </a:xfrm>
          <a:prstGeom prst="wedgeRoundRectCallout">
            <a:avLst>
              <a:gd name="adj1" fmla="val -58742"/>
              <a:gd name="adj2" fmla="val -14624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3200" dirty="0">
                <a:solidFill>
                  <a:srgbClr val="FF0000"/>
                </a:solidFill>
              </a:rPr>
              <a:t>約７割</a:t>
            </a:r>
            <a:r>
              <a:rPr kumimoji="1" lang="ja-JP" altLang="en-US" sz="3200" dirty="0"/>
              <a:t>が不足を</a:t>
            </a:r>
            <a:endParaRPr kumimoji="1" lang="en-US" altLang="ja-JP" sz="3200" dirty="0"/>
          </a:p>
          <a:p>
            <a:r>
              <a:rPr kumimoji="1" lang="ja-JP" altLang="en-US" sz="3200" dirty="0"/>
              <a:t>感じている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FB5689B-DADB-615F-3D68-DF9FCF1C99CF}"/>
              </a:ext>
            </a:extLst>
          </p:cNvPr>
          <p:cNvSpPr txBox="1"/>
          <p:nvPr/>
        </p:nvSpPr>
        <p:spPr>
          <a:xfrm>
            <a:off x="1392284" y="4263835"/>
            <a:ext cx="6359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家でもできるトレーニング方法を学べます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C4BE32C-58E6-A1A4-ECCE-AB80BBD2DEB2}"/>
              </a:ext>
            </a:extLst>
          </p:cNvPr>
          <p:cNvSpPr txBox="1"/>
          <p:nvPr/>
        </p:nvSpPr>
        <p:spPr>
          <a:xfrm>
            <a:off x="4108375" y="5003270"/>
            <a:ext cx="41665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基礎代謝アップ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姿勢が良くなる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運動パフォーマンスの向上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AF603AFF-8E81-684D-BB09-55729696A5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901737"/>
              </p:ext>
            </p:extLst>
          </p:nvPr>
        </p:nvGraphicFramePr>
        <p:xfrm>
          <a:off x="517350" y="1399137"/>
          <a:ext cx="4300253" cy="2800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C50CBB0-0F94-C241-2478-95A3E47F6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スクロール: 横 7">
            <a:extLst>
              <a:ext uri="{FF2B5EF4-FFF2-40B4-BE49-F238E27FC236}">
                <a16:creationId xmlns:a16="http://schemas.microsoft.com/office/drawing/2014/main" id="{7F97D98C-A118-AA8B-1594-5AB5445106BB}"/>
              </a:ext>
            </a:extLst>
          </p:cNvPr>
          <p:cNvSpPr/>
          <p:nvPr/>
        </p:nvSpPr>
        <p:spPr>
          <a:xfrm>
            <a:off x="3527572" y="4203946"/>
            <a:ext cx="5211624" cy="2009528"/>
          </a:xfrm>
          <a:prstGeom prst="horizontalScroll">
            <a:avLst/>
          </a:prstGeom>
          <a:solidFill>
            <a:srgbClr val="FFCC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お申し込みはお電話で</a:t>
            </a:r>
            <a:endParaRPr kumimoji="1" lang="en-US" altLang="ja-JP" sz="2400" dirty="0"/>
          </a:p>
          <a:p>
            <a:pPr algn="ctr"/>
            <a:endParaRPr kumimoji="1" lang="en-US" altLang="ja-JP" dirty="0"/>
          </a:p>
          <a:p>
            <a:pPr algn="ctr"/>
            <a:r>
              <a:rPr kumimoji="1" lang="ja-JP" altLang="en-US" sz="2400" dirty="0"/>
              <a:t>０５０－９９０２－８４６４</a:t>
            </a:r>
          </a:p>
        </p:txBody>
      </p:sp>
      <p:graphicFrame>
        <p:nvGraphicFramePr>
          <p:cNvPr id="3" name="表 8">
            <a:extLst>
              <a:ext uri="{FF2B5EF4-FFF2-40B4-BE49-F238E27FC236}">
                <a16:creationId xmlns:a16="http://schemas.microsoft.com/office/drawing/2014/main" id="{23B3795A-7287-7FF3-3062-FE04B6667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855915"/>
              </p:ext>
            </p:extLst>
          </p:nvPr>
        </p:nvGraphicFramePr>
        <p:xfrm>
          <a:off x="1377573" y="2064719"/>
          <a:ext cx="6388855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0693">
                  <a:extLst>
                    <a:ext uri="{9D8B030D-6E8A-4147-A177-3AD203B41FA5}">
                      <a16:colId xmlns:a16="http://schemas.microsoft.com/office/drawing/2014/main" val="629492386"/>
                    </a:ext>
                  </a:extLst>
                </a:gridCol>
                <a:gridCol w="2086293">
                  <a:extLst>
                    <a:ext uri="{9D8B030D-6E8A-4147-A177-3AD203B41FA5}">
                      <a16:colId xmlns:a16="http://schemas.microsoft.com/office/drawing/2014/main" val="2134608834"/>
                    </a:ext>
                  </a:extLst>
                </a:gridCol>
                <a:gridCol w="2571869">
                  <a:extLst>
                    <a:ext uri="{9D8B030D-6E8A-4147-A177-3AD203B41FA5}">
                      <a16:colId xmlns:a16="http://schemas.microsoft.com/office/drawing/2014/main" val="1556084998"/>
                    </a:ext>
                  </a:extLst>
                </a:gridCol>
              </a:tblGrid>
              <a:tr h="44410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曜日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時間</a:t>
                      </a:r>
                    </a:p>
                  </a:txBody>
                  <a:tcPr anchor="ctr"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場所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341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水曜日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９時～１２時</a:t>
                      </a:r>
                    </a:p>
                  </a:txBody>
                  <a:tcPr anchor="ctr"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多目的ルーム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7731"/>
                  </a:ext>
                </a:extLst>
              </a:tr>
              <a:tr h="41402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日曜日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柔道場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805619"/>
                  </a:ext>
                </a:extLst>
              </a:tr>
            </a:tbl>
          </a:graphicData>
        </a:graphic>
      </p:graphicFrame>
      <p:sp>
        <p:nvSpPr>
          <p:cNvPr id="6" name="六角形 5">
            <a:extLst>
              <a:ext uri="{FF2B5EF4-FFF2-40B4-BE49-F238E27FC236}">
                <a16:creationId xmlns:a16="http://schemas.microsoft.com/office/drawing/2014/main" id="{79E430D2-F311-10C3-0DFA-C170B253FFD5}"/>
              </a:ext>
            </a:extLst>
          </p:cNvPr>
          <p:cNvSpPr/>
          <p:nvPr/>
        </p:nvSpPr>
        <p:spPr>
          <a:xfrm>
            <a:off x="257232" y="278674"/>
            <a:ext cx="5175849" cy="1015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開催案内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3DF50BC-5158-E933-4A9D-D8A5E2755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37" y="4050979"/>
            <a:ext cx="1924319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1636</TotalTime>
  <Words>68</Words>
  <PresentationFormat>画面に合わせる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2025-02-19T02:59:09Z</cp:lastPrinted>
  <dcterms:created xsi:type="dcterms:W3CDTF">2023-01-25T04:47:11Z</dcterms:created>
  <dcterms:modified xsi:type="dcterms:W3CDTF">2025-03-12T05:11:32Z</dcterms:modified>
</cp:coreProperties>
</file>