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99"/>
    <a:srgbClr val="FF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25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6B1EB-302E-4C4D-A36A-079AB320062B}" type="datetimeFigureOut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B76206-88E1-4CCE-ACEA-84F2001BD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49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0C740-215C-4B8E-AD0E-DCE717E2DFA7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3927-A72C-42D5-96DD-8A36D66F5479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BED11-4A89-4599-8261-8E5506FEE45D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77840-386B-4556-91F0-68A118CB6AF3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2A895-B425-4AAC-8661-E4CB2FF6BDA7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80F18-BD07-4FD5-A186-246B8A61EE01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83577-CE8D-4225-8AA4-CE82C5762AC9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9C24E-949B-4E02-8893-8D6ADD0F52D8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A58D2-C931-4E9D-AB07-7E1716F72746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14878-9929-47B8-A81F-8AF5F8558C9F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D1DB8-6D65-433B-A5CB-0571AE3E7B98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CB581-D028-4E52-B29C-6BE90DC4623A}" type="datetime1">
              <a:rPr kumimoji="1" lang="ja-JP" altLang="en-US" smtClean="0"/>
              <a:t>2024/11/18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八角形 5">
            <a:extLst>
              <a:ext uri="{FF2B5EF4-FFF2-40B4-BE49-F238E27FC236}">
                <a16:creationId xmlns:a16="http://schemas.microsoft.com/office/drawing/2014/main" id="{F585E052-A984-BD52-B05C-C17629CB99BF}"/>
              </a:ext>
            </a:extLst>
          </p:cNvPr>
          <p:cNvSpPr/>
          <p:nvPr/>
        </p:nvSpPr>
        <p:spPr>
          <a:xfrm>
            <a:off x="1026064" y="779924"/>
            <a:ext cx="7091872" cy="2213442"/>
          </a:xfrm>
          <a:prstGeom prst="octagon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焼き物フェア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597BE0D-4386-E181-8649-2D9DFCDA0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075E3D11-BA39-8A20-19A0-52F8973C8F31}"/>
              </a:ext>
            </a:extLst>
          </p:cNvPr>
          <p:cNvSpPr/>
          <p:nvPr/>
        </p:nvSpPr>
        <p:spPr>
          <a:xfrm>
            <a:off x="3185305" y="5779696"/>
            <a:ext cx="2773391" cy="576653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朝日焼き物協会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B1753CC-6990-5EF0-D7FB-03608C9CA0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325" y="3330108"/>
            <a:ext cx="3943350" cy="2114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FE33224-3D81-C897-2B50-9E2C97724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53A6E6A-F067-8716-CFAD-463B69381214}"/>
              </a:ext>
            </a:extLst>
          </p:cNvPr>
          <p:cNvSpPr txBox="1"/>
          <p:nvPr/>
        </p:nvSpPr>
        <p:spPr>
          <a:xfrm>
            <a:off x="396816" y="3325905"/>
            <a:ext cx="2448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出品予定</a:t>
            </a:r>
          </a:p>
        </p:txBody>
      </p:sp>
      <p:graphicFrame>
        <p:nvGraphicFramePr>
          <p:cNvPr id="8" name="表 2">
            <a:extLst>
              <a:ext uri="{FF2B5EF4-FFF2-40B4-BE49-F238E27FC236}">
                <a16:creationId xmlns:a16="http://schemas.microsoft.com/office/drawing/2014/main" id="{41CDE443-4C72-D130-994B-C4FBE40CCF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2793615"/>
              </p:ext>
            </p:extLst>
          </p:nvPr>
        </p:nvGraphicFramePr>
        <p:xfrm>
          <a:off x="2037991" y="1285631"/>
          <a:ext cx="5068018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2356">
                  <a:extLst>
                    <a:ext uri="{9D8B030D-6E8A-4147-A177-3AD203B41FA5}">
                      <a16:colId xmlns:a16="http://schemas.microsoft.com/office/drawing/2014/main" val="3054786463"/>
                    </a:ext>
                  </a:extLst>
                </a:gridCol>
                <a:gridCol w="3465662">
                  <a:extLst>
                    <a:ext uri="{9D8B030D-6E8A-4147-A177-3AD203B41FA5}">
                      <a16:colId xmlns:a16="http://schemas.microsoft.com/office/drawing/2014/main" val="38553575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日にち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３月１５日・１６日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39376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１０時～１５時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749357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場所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/>
                        <a:t>青山総合公園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0387760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2D46F53-411C-E12C-234A-480D9CCC1A53}"/>
              </a:ext>
            </a:extLst>
          </p:cNvPr>
          <p:cNvSpPr txBox="1"/>
          <p:nvPr/>
        </p:nvSpPr>
        <p:spPr>
          <a:xfrm>
            <a:off x="396816" y="4496979"/>
            <a:ext cx="187743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i="1" dirty="0"/>
              <a:t>有田焼</a:t>
            </a:r>
            <a:endParaRPr kumimoji="1" lang="en-US" altLang="ja-JP" sz="3200" i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i="1" dirty="0"/>
              <a:t>美濃焼</a:t>
            </a:r>
            <a:endParaRPr kumimoji="1" lang="en-US" altLang="ja-JP" sz="3200" i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i="1"/>
              <a:t>備前焼</a:t>
            </a:r>
            <a:endParaRPr kumimoji="1" lang="en-US" altLang="ja-JP" sz="3200" i="1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982ACCC-EBC8-579C-1A1C-54AD63558D8D}"/>
              </a:ext>
            </a:extLst>
          </p:cNvPr>
          <p:cNvSpPr txBox="1"/>
          <p:nvPr/>
        </p:nvSpPr>
        <p:spPr>
          <a:xfrm>
            <a:off x="396816" y="213277"/>
            <a:ext cx="2448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開催概要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3BC428B8-BB5E-C022-44C1-CE664C504D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10936" y="4634019"/>
            <a:ext cx="2076740" cy="129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D5374BF-D5E8-6AC5-C67E-8E2F00BBE41C}"/>
              </a:ext>
            </a:extLst>
          </p:cNvPr>
          <p:cNvSpPr txBox="1"/>
          <p:nvPr/>
        </p:nvSpPr>
        <p:spPr>
          <a:xfrm>
            <a:off x="396816" y="213277"/>
            <a:ext cx="35798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関連イベント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7948D935-83C0-AAA7-5081-40DC0CF7E1C8}"/>
              </a:ext>
            </a:extLst>
          </p:cNvPr>
          <p:cNvSpPr/>
          <p:nvPr/>
        </p:nvSpPr>
        <p:spPr>
          <a:xfrm>
            <a:off x="396816" y="1506979"/>
            <a:ext cx="3838754" cy="1722205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陶磁器展示会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人気の焼き物を一挙公開</a:t>
            </a:r>
            <a:endParaRPr kumimoji="1"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37EFCEDD-FE71-3703-12B7-8208DF005DC0}"/>
              </a:ext>
            </a:extLst>
          </p:cNvPr>
          <p:cNvSpPr/>
          <p:nvPr/>
        </p:nvSpPr>
        <p:spPr>
          <a:xfrm>
            <a:off x="4804913" y="1506979"/>
            <a:ext cx="3838754" cy="1722205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１日体験教室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皿や湯飲みが作れます</a:t>
            </a:r>
            <a:endParaRPr kumimoji="1" lang="en-US" altLang="ja-JP" sz="2400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C107D34-6C51-1412-6E9F-6D360977557C}"/>
              </a:ext>
            </a:extLst>
          </p:cNvPr>
          <p:cNvSpPr txBox="1"/>
          <p:nvPr/>
        </p:nvSpPr>
        <p:spPr>
          <a:xfrm>
            <a:off x="1458809" y="3745034"/>
            <a:ext cx="6226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他にも楽しいイベント盛りだくさん！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91C967A-1278-9AD5-9D5E-52EC2CD3F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四角形: 角度付き 5">
            <a:extLst>
              <a:ext uri="{FF2B5EF4-FFF2-40B4-BE49-F238E27FC236}">
                <a16:creationId xmlns:a16="http://schemas.microsoft.com/office/drawing/2014/main" id="{2CD5CAA2-D69F-C598-5A49-1E6821A05034}"/>
              </a:ext>
            </a:extLst>
          </p:cNvPr>
          <p:cNvSpPr/>
          <p:nvPr/>
        </p:nvSpPr>
        <p:spPr>
          <a:xfrm>
            <a:off x="1233578" y="4718649"/>
            <a:ext cx="6676845" cy="1492370"/>
          </a:xfrm>
          <a:prstGeom prst="beve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詳細は</a:t>
            </a:r>
            <a:r>
              <a:rPr kumimoji="1" lang="ja-JP" altLang="en-US" sz="28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当協会ホームページ</a:t>
            </a: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にて！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472</TotalTime>
  <Words>63</Words>
  <Application>Microsoft Office PowerPoint</Application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2024-06-26T00:59:14Z</dcterms:created>
  <dcterms:modified xsi:type="dcterms:W3CDTF">2024-11-18T03:06:53Z</dcterms:modified>
</cp:coreProperties>
</file>