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 dirty="0"/>
              <a:t>和菓子作りの経験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回答数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497-4F4F-A2D2-94656E342DF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497-4F4F-A2D2-94656E342DF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497-4F4F-A2D2-94656E342DF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Sheet1!$B$1:$D$1</c:f>
              <c:strCache>
                <c:ptCount val="3"/>
                <c:pt idx="0">
                  <c:v>ある</c:v>
                </c:pt>
                <c:pt idx="1">
                  <c:v>ない</c:v>
                </c:pt>
                <c:pt idx="2">
                  <c:v>分からない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14</c:v>
                </c:pt>
                <c:pt idx="1">
                  <c:v>85</c:v>
                </c:pt>
                <c:pt idx="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497-4F4F-A2D2-94656E342DF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07F31-A18D-409B-A6CA-63E7890DE7F4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AA650-F5B8-47F4-9DF9-F3384DEE03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258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EABFE-19FD-499B-8E56-0EFC4C5AAF9F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02ACA-EB89-4FF1-8CDD-3D2F43F7A9D1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4851-99B3-4FAF-BC49-9FC933E3D784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2DD8-5A07-4E05-B055-357C952682D5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89DEA-8BBD-4B96-BF21-05D14468C15D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25296-D926-45B6-9A58-DED0DA9EBD3E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4077-D455-40B6-98DE-1852390CB04B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53464-96A6-48CE-9A86-A3C59138ABBF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2A8F-8154-49DC-9010-6F4CCBBD9BD7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A247C-B4D3-4D93-A037-018457C829A8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6B4C3-E180-406D-B553-421432F770C1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609848-416A-466B-A82F-6B2B02BB541B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083E5DCE-3289-3810-477A-C57B31EA2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" name="スクロール: 横 3">
            <a:extLst>
              <a:ext uri="{FF2B5EF4-FFF2-40B4-BE49-F238E27FC236}">
                <a16:creationId xmlns:a16="http://schemas.microsoft.com/office/drawing/2014/main" id="{69BCA8C4-E836-8B6F-B25D-6F27AACC6A31}"/>
              </a:ext>
            </a:extLst>
          </p:cNvPr>
          <p:cNvSpPr/>
          <p:nvPr/>
        </p:nvSpPr>
        <p:spPr>
          <a:xfrm>
            <a:off x="1251774" y="648147"/>
            <a:ext cx="6640453" cy="2691954"/>
          </a:xfrm>
          <a:prstGeom prst="horizontalScroll">
            <a:avLst/>
          </a:prstGeom>
          <a:solidFill>
            <a:srgbClr val="92D050"/>
          </a:solidFill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tabLst>
                <a:tab pos="1612900" algn="l"/>
              </a:tabLst>
            </a:pPr>
            <a:r>
              <a:rPr kumimoji="1" lang="ja-JP" altLang="en-US" sz="2400" u="sng" dirty="0"/>
              <a:t>親子で楽しくクッキング！</a:t>
            </a:r>
            <a:endParaRPr kumimoji="1" lang="en-US" altLang="ja-JP" sz="2400" u="sng" dirty="0"/>
          </a:p>
          <a:p>
            <a:pPr algn="ctr"/>
            <a:r>
              <a:rPr kumimoji="1" lang="ja-JP" altLang="en-US" sz="4400" dirty="0"/>
              <a:t>和菓子を作ってみよう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5AF4175A-6D18-12C3-2F08-9CC2275482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472" y="3603242"/>
            <a:ext cx="2553056" cy="275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A98DEE3-5CB2-7C06-C320-81BF26C10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12FF094C-9C84-590A-767F-F432B70C4F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5448626"/>
              </p:ext>
            </p:extLst>
          </p:nvPr>
        </p:nvGraphicFramePr>
        <p:xfrm>
          <a:off x="381245" y="1712103"/>
          <a:ext cx="4509932" cy="3088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4B688F0-7DE1-F2F1-9040-E3605A34BC3B}"/>
              </a:ext>
            </a:extLst>
          </p:cNvPr>
          <p:cNvSpPr txBox="1"/>
          <p:nvPr/>
        </p:nvSpPr>
        <p:spPr>
          <a:xfrm>
            <a:off x="301925" y="5164823"/>
            <a:ext cx="34884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成形が難しそう</a:t>
            </a:r>
            <a:endParaRPr kumimoji="1" lang="en-US" altLang="ja-JP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作り方が分からない</a:t>
            </a:r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F93BD6E9-C02C-BE04-26AB-9D8115B8AFE8}"/>
              </a:ext>
            </a:extLst>
          </p:cNvPr>
          <p:cNvSpPr/>
          <p:nvPr/>
        </p:nvSpPr>
        <p:spPr>
          <a:xfrm>
            <a:off x="5512279" y="2516741"/>
            <a:ext cx="3003071" cy="1479461"/>
          </a:xfrm>
          <a:prstGeom prst="foldedCorner">
            <a:avLst/>
          </a:prstGeom>
          <a:solidFill>
            <a:srgbClr val="FFCCFF"/>
          </a:solidFill>
          <a:ln>
            <a:rou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solidFill>
                  <a:schemeClr val="tx1"/>
                </a:solidFill>
              </a:rPr>
              <a:t>手作り経験者は</a:t>
            </a:r>
            <a:endParaRPr kumimoji="1" lang="en-US" altLang="ja-JP" sz="2400" i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i="1" dirty="0">
                <a:solidFill>
                  <a:schemeClr val="tx1"/>
                </a:solidFill>
              </a:rPr>
              <a:t>少ない</a:t>
            </a:r>
            <a:endParaRPr kumimoji="1" lang="en-US" altLang="ja-JP" sz="2400" i="1" dirty="0">
              <a:solidFill>
                <a:schemeClr val="tx1"/>
              </a:solidFill>
            </a:endParaRPr>
          </a:p>
        </p:txBody>
      </p:sp>
      <p:sp>
        <p:nvSpPr>
          <p:cNvPr id="6" name="平行四辺形 5">
            <a:extLst>
              <a:ext uri="{FF2B5EF4-FFF2-40B4-BE49-F238E27FC236}">
                <a16:creationId xmlns:a16="http://schemas.microsoft.com/office/drawing/2014/main" id="{6FDCDE27-EF6D-0869-2CD0-FEBA25A99ECF}"/>
              </a:ext>
            </a:extLst>
          </p:cNvPr>
          <p:cNvSpPr/>
          <p:nvPr/>
        </p:nvSpPr>
        <p:spPr>
          <a:xfrm>
            <a:off x="301925" y="327803"/>
            <a:ext cx="5115464" cy="983411"/>
          </a:xfrm>
          <a:prstGeom prst="parallelogram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tx1"/>
                </a:solidFill>
              </a:rPr>
              <a:t>アンケート結果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1401DC1C-0D29-3456-F608-BCA6177CA0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181" y="4927402"/>
            <a:ext cx="2133898" cy="142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3DCE787-D697-5DDD-77BD-851163F74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6CC45472-112F-6BFF-905E-411AA35341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808102"/>
              </p:ext>
            </p:extLst>
          </p:nvPr>
        </p:nvGraphicFramePr>
        <p:xfrm>
          <a:off x="1961072" y="3663184"/>
          <a:ext cx="5221856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4257">
                  <a:extLst>
                    <a:ext uri="{9D8B030D-6E8A-4147-A177-3AD203B41FA5}">
                      <a16:colId xmlns:a16="http://schemas.microsoft.com/office/drawing/2014/main" val="3703322488"/>
                    </a:ext>
                  </a:extLst>
                </a:gridCol>
                <a:gridCol w="3657599">
                  <a:extLst>
                    <a:ext uri="{9D8B030D-6E8A-4147-A177-3AD203B41FA5}">
                      <a16:colId xmlns:a16="http://schemas.microsoft.com/office/drawing/2014/main" val="2394849768"/>
                    </a:ext>
                  </a:extLst>
                </a:gridCol>
              </a:tblGrid>
              <a:tr h="327434">
                <a:tc rowSpan="2">
                  <a:txBody>
                    <a:bodyPr/>
                    <a:lstStyle/>
                    <a:p>
                      <a:r>
                        <a:rPr kumimoji="1" lang="ja-JP" altLang="en-US" sz="2800" dirty="0"/>
                        <a:t>日時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３月１５日・１６日</a:t>
                      </a:r>
                      <a:endParaRPr kumimoji="1" lang="en-US" altLang="ja-JP" sz="2800" dirty="0"/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952956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r>
                        <a:rPr kumimoji="1" lang="ja-JP" altLang="en-US" sz="2800" dirty="0"/>
                        <a:t>時間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１０：３０～１２：００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32920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場所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かえで文化センター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840613"/>
                  </a:ext>
                </a:extLst>
              </a:tr>
            </a:tbl>
          </a:graphicData>
        </a:graphic>
      </p:graphicFrame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CFF3B04F-FFB1-668B-9FB8-089DD458E53B}"/>
              </a:ext>
            </a:extLst>
          </p:cNvPr>
          <p:cNvSpPr/>
          <p:nvPr/>
        </p:nvSpPr>
        <p:spPr>
          <a:xfrm>
            <a:off x="301925" y="1907294"/>
            <a:ext cx="3873260" cy="1159810"/>
          </a:xfrm>
          <a:prstGeom prst="wedgeRoundRectCallout">
            <a:avLst>
              <a:gd name="adj1" fmla="val 63719"/>
              <a:gd name="adj2" fmla="val -1595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どら焼きと練り切りを</a:t>
            </a:r>
            <a:endParaRPr kumimoji="1" lang="en-US" altLang="ja-JP" sz="2400" b="1" dirty="0">
              <a:solidFill>
                <a:srgbClr val="7030A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b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作ります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4A68F6E-90A9-68A6-8659-0D112CDAD901}"/>
              </a:ext>
            </a:extLst>
          </p:cNvPr>
          <p:cNvSpPr txBox="1"/>
          <p:nvPr/>
        </p:nvSpPr>
        <p:spPr>
          <a:xfrm>
            <a:off x="1078095" y="5750337"/>
            <a:ext cx="6987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申込方法などの詳細は</a:t>
            </a:r>
            <a:r>
              <a:rPr kumimoji="1" lang="ja-JP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当センターホームページ</a:t>
            </a: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まで</a:t>
            </a:r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4E58AB04-4C75-B8DB-0BFD-C4D745148AA8}"/>
              </a:ext>
            </a:extLst>
          </p:cNvPr>
          <p:cNvSpPr/>
          <p:nvPr/>
        </p:nvSpPr>
        <p:spPr>
          <a:xfrm>
            <a:off x="301925" y="327803"/>
            <a:ext cx="5115464" cy="983411"/>
          </a:xfrm>
          <a:prstGeom prst="parallelogram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tx1"/>
                </a:solidFill>
              </a:rPr>
              <a:t>開催内容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B27AC802-9D0B-E5EA-D93C-456B647F5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561" y="1729856"/>
            <a:ext cx="1143160" cy="1514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183</TotalTime>
  <Words>59</Words>
  <Application>Microsoft Office PowerPoint</Application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2024-06-26T07:04:09Z</dcterms:created>
  <dcterms:modified xsi:type="dcterms:W3CDTF">2024-10-10T06:19:11Z</dcterms:modified>
</cp:coreProperties>
</file>