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6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C6D2E3D-9781-3960-4C5E-86F69B3486FF}"/>
              </a:ext>
            </a:extLst>
          </p:cNvPr>
          <p:cNvSpPr txBox="1"/>
          <p:nvPr/>
        </p:nvSpPr>
        <p:spPr>
          <a:xfrm>
            <a:off x="821615" y="2678583"/>
            <a:ext cx="75007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お菓子のつかみ取り</a:t>
            </a: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35111F01-EC2C-9DC3-FC69-BBD1E7709FB0}"/>
              </a:ext>
            </a:extLst>
          </p:cNvPr>
          <p:cNvSpPr/>
          <p:nvPr/>
        </p:nvSpPr>
        <p:spPr>
          <a:xfrm>
            <a:off x="507657" y="1093115"/>
            <a:ext cx="3645004" cy="1218863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0070C0"/>
                </a:solidFill>
              </a:rPr>
              <a:t>期間限定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3A306C54-C42D-DA01-68F6-657D7BF7682C}"/>
              </a:ext>
            </a:extLst>
          </p:cNvPr>
          <p:cNvSpPr/>
          <p:nvPr/>
        </p:nvSpPr>
        <p:spPr>
          <a:xfrm>
            <a:off x="1687063" y="4519788"/>
            <a:ext cx="5769874" cy="1704805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期間　２月２２日～２４日</a:t>
            </a:r>
            <a:endParaRPr kumimoji="1" lang="en-US" altLang="ja-JP" sz="3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3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場所　当店３階特設会場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ひし形 2">
            <a:extLst>
              <a:ext uri="{FF2B5EF4-FFF2-40B4-BE49-F238E27FC236}">
                <a16:creationId xmlns:a16="http://schemas.microsoft.com/office/drawing/2014/main" id="{B9E48B5C-B7CD-625B-3478-029627912567}"/>
              </a:ext>
            </a:extLst>
          </p:cNvPr>
          <p:cNvSpPr/>
          <p:nvPr/>
        </p:nvSpPr>
        <p:spPr>
          <a:xfrm>
            <a:off x="507656" y="1157392"/>
            <a:ext cx="2899777" cy="1370148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対象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7C16E1-9781-EFFE-6D76-8794EF1EAE06}"/>
              </a:ext>
            </a:extLst>
          </p:cNvPr>
          <p:cNvSpPr txBox="1"/>
          <p:nvPr/>
        </p:nvSpPr>
        <p:spPr>
          <a:xfrm>
            <a:off x="3757735" y="1303857"/>
            <a:ext cx="45448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+mn-ea"/>
              </a:rPr>
              <a:t>お買い上げ５００円以上</a:t>
            </a:r>
            <a:endParaRPr kumimoji="1" lang="en-US" altLang="ja-JP" sz="3200" dirty="0">
              <a:latin typeface="+mn-ea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latin typeface="+mn-ea"/>
              </a:rPr>
              <a:t>中学生以下</a:t>
            </a:r>
          </a:p>
        </p:txBody>
      </p:sp>
      <p:sp>
        <p:nvSpPr>
          <p:cNvPr id="6" name="ひし形 5">
            <a:extLst>
              <a:ext uri="{FF2B5EF4-FFF2-40B4-BE49-F238E27FC236}">
                <a16:creationId xmlns:a16="http://schemas.microsoft.com/office/drawing/2014/main" id="{2E827A7B-6D32-61FA-987D-B4B7E423B4FD}"/>
              </a:ext>
            </a:extLst>
          </p:cNvPr>
          <p:cNvSpPr/>
          <p:nvPr/>
        </p:nvSpPr>
        <p:spPr>
          <a:xfrm>
            <a:off x="507656" y="3367290"/>
            <a:ext cx="2898942" cy="1370148"/>
          </a:xfrm>
          <a:prstGeom prst="diamond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備考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CAADE8F-A525-5E57-CE3B-729926FA300C}"/>
              </a:ext>
            </a:extLst>
          </p:cNvPr>
          <p:cNvSpPr txBox="1"/>
          <p:nvPr/>
        </p:nvSpPr>
        <p:spPr>
          <a:xfrm>
            <a:off x="3757735" y="3692266"/>
            <a:ext cx="3488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+mn-ea"/>
              </a:rPr>
              <a:t>各日１００名様限定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418D19A-3656-DF67-B11F-32029E52B308}"/>
              </a:ext>
            </a:extLst>
          </p:cNvPr>
          <p:cNvSpPr txBox="1"/>
          <p:nvPr/>
        </p:nvSpPr>
        <p:spPr>
          <a:xfrm>
            <a:off x="3654219" y="5663707"/>
            <a:ext cx="5166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i="1" dirty="0"/>
              <a:t>詳細は</a:t>
            </a:r>
            <a:r>
              <a:rPr kumimoji="1" lang="ja-JP" altLang="en-US" sz="2800" i="1" u="sng" dirty="0">
                <a:solidFill>
                  <a:srgbClr val="FF0000"/>
                </a:solidFill>
              </a:rPr>
              <a:t>サービスカウンター</a:t>
            </a:r>
            <a:r>
              <a:rPr kumimoji="1" lang="ja-JP" altLang="en-US" sz="2800" i="1" dirty="0"/>
              <a:t>まで！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212</TotalTime>
  <Words>35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2024-01-24T01:16:26Z</dcterms:created>
  <dcterms:modified xsi:type="dcterms:W3CDTF">2024-10-10T05:25:11Z</dcterms:modified>
</cp:coreProperties>
</file>