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C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03EA1C5-CE7C-62AE-0AE7-79B926DE8E72}"/>
              </a:ext>
            </a:extLst>
          </p:cNvPr>
          <p:cNvSpPr txBox="1"/>
          <p:nvPr/>
        </p:nvSpPr>
        <p:spPr>
          <a:xfrm>
            <a:off x="3069025" y="806853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版画作品展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65E6B49-E4EE-C0BE-FD1A-E9F0821F448C}"/>
              </a:ext>
            </a:extLst>
          </p:cNvPr>
          <p:cNvSpPr/>
          <p:nvPr/>
        </p:nvSpPr>
        <p:spPr>
          <a:xfrm>
            <a:off x="1238969" y="1825197"/>
            <a:ext cx="6666062" cy="2150514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>
                <a:solidFill>
                  <a:schemeClr val="bg1"/>
                </a:solidFill>
              </a:rPr>
              <a:t>町並みと生き物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D73CD7B-2F5F-648C-4610-8AB8B01C8F19}"/>
              </a:ext>
            </a:extLst>
          </p:cNvPr>
          <p:cNvSpPr txBox="1"/>
          <p:nvPr/>
        </p:nvSpPr>
        <p:spPr>
          <a:xfrm>
            <a:off x="3809393" y="5084633"/>
            <a:ext cx="40639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１２月１４日～２２日</a:t>
            </a:r>
            <a:endParaRPr kumimoji="1"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当館２階展示室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DFF995FC-DCC5-95D8-072B-BAB9E1AF883B}"/>
              </a:ext>
            </a:extLst>
          </p:cNvPr>
          <p:cNvSpPr/>
          <p:nvPr/>
        </p:nvSpPr>
        <p:spPr>
          <a:xfrm>
            <a:off x="557458" y="4802697"/>
            <a:ext cx="2872597" cy="1517978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  <a:latin typeface="+mn-ea"/>
              </a:rPr>
              <a:t>入場料無料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A51678D-74EC-01B2-AE08-0B291BFAAB65}"/>
              </a:ext>
            </a:extLst>
          </p:cNvPr>
          <p:cNvSpPr txBox="1"/>
          <p:nvPr/>
        </p:nvSpPr>
        <p:spPr>
          <a:xfrm>
            <a:off x="2786896" y="302004"/>
            <a:ext cx="3570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u="sng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関連イベント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A5030EF-EB0C-28E7-EC32-2E902C28A4F3}"/>
              </a:ext>
            </a:extLst>
          </p:cNvPr>
          <p:cNvSpPr/>
          <p:nvPr/>
        </p:nvSpPr>
        <p:spPr>
          <a:xfrm>
            <a:off x="490346" y="1690778"/>
            <a:ext cx="3769743" cy="1738222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すてきな賞品をゲット</a:t>
            </a:r>
          </a:p>
          <a:p>
            <a:pPr algn="ctr"/>
            <a:r>
              <a:rPr kumimoji="1" lang="ja-JP" altLang="en-US" sz="2400" dirty="0"/>
              <a:t>版画スタンプラリー</a:t>
            </a:r>
            <a:endParaRPr kumimoji="1" lang="en-US" altLang="ja-JP" sz="2400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A14D447-A99B-21C5-2905-0DC82BC30841}"/>
              </a:ext>
            </a:extLst>
          </p:cNvPr>
          <p:cNvSpPr/>
          <p:nvPr/>
        </p:nvSpPr>
        <p:spPr>
          <a:xfrm>
            <a:off x="4883913" y="1690778"/>
            <a:ext cx="3769200" cy="1738222"/>
          </a:xfrm>
          <a:prstGeom prst="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アート作品を作ろう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親子体験教室</a:t>
            </a:r>
            <a:endParaRPr kumimoji="1" lang="en-US" altLang="ja-JP" sz="2400" dirty="0"/>
          </a:p>
        </p:txBody>
      </p:sp>
      <p:sp>
        <p:nvSpPr>
          <p:cNvPr id="7" name="八角形 6">
            <a:extLst>
              <a:ext uri="{FF2B5EF4-FFF2-40B4-BE49-F238E27FC236}">
                <a16:creationId xmlns:a16="http://schemas.microsoft.com/office/drawing/2014/main" id="{85F28663-697C-E828-E11F-80D90840D56F}"/>
              </a:ext>
            </a:extLst>
          </p:cNvPr>
          <p:cNvSpPr/>
          <p:nvPr/>
        </p:nvSpPr>
        <p:spPr>
          <a:xfrm>
            <a:off x="1255143" y="4244196"/>
            <a:ext cx="6633713" cy="1964665"/>
          </a:xfrm>
          <a:prstGeom prst="octagon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詳細は</a:t>
            </a:r>
            <a:r>
              <a:rPr kumimoji="1" lang="ja-JP" altLang="en-US" sz="3200" u="sng" dirty="0">
                <a:solidFill>
                  <a:schemeClr val="bg1"/>
                </a:solidFill>
              </a:rPr>
              <a:t>当館受付</a:t>
            </a:r>
            <a:r>
              <a:rPr kumimoji="1" lang="ja-JP" altLang="en-US" sz="3200" dirty="0">
                <a:solidFill>
                  <a:schemeClr val="bg1"/>
                </a:solidFill>
              </a:rPr>
              <a:t>まで！</a:t>
            </a:r>
            <a:endParaRPr kumimoji="1" lang="en-US" altLang="ja-JP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172</TotalTime>
  <Words>39</Words>
  <PresentationFormat>画面に合わせる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日本情報処理検定協会(S.N)</dc:creator>
  <dcterms:created xsi:type="dcterms:W3CDTF">2024-01-24T01:16:26Z</dcterms:created>
  <dcterms:modified xsi:type="dcterms:W3CDTF">2024-06-04T04:23:37Z</dcterms:modified>
</cp:coreProperties>
</file>