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E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5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キャンプをしたい季節は？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春</c:v>
                </c:pt>
                <c:pt idx="1">
                  <c:v>夏</c:v>
                </c:pt>
                <c:pt idx="2">
                  <c:v>秋</c:v>
                </c:pt>
                <c:pt idx="3">
                  <c:v>冬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150</c:v>
                </c:pt>
                <c:pt idx="1">
                  <c:v>152</c:v>
                </c:pt>
                <c:pt idx="2">
                  <c:v>186</c:v>
                </c:pt>
                <c:pt idx="3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48-49C2-95A7-865C135BAD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38457136"/>
        <c:axId val="538456056"/>
      </c:barChart>
      <c:catAx>
        <c:axId val="538457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8456056"/>
        <c:crosses val="autoZero"/>
        <c:auto val="1"/>
        <c:lblAlgn val="ctr"/>
        <c:lblOffset val="100"/>
        <c:noMultiLvlLbl val="0"/>
      </c:catAx>
      <c:valAx>
        <c:axId val="538456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8457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2024/7/29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2" name="図 1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B28A61D-9592-69D6-DA3C-333741242B0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744" y="114865"/>
            <a:ext cx="981212" cy="109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5811E65-D307-AA6A-AC08-EBD53F64B87A}"/>
              </a:ext>
            </a:extLst>
          </p:cNvPr>
          <p:cNvSpPr/>
          <p:nvPr/>
        </p:nvSpPr>
        <p:spPr>
          <a:xfrm>
            <a:off x="1452396" y="2262713"/>
            <a:ext cx="6239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冬キャンプをしよう！</a:t>
            </a:r>
          </a:p>
        </p:txBody>
      </p:sp>
      <p:sp>
        <p:nvSpPr>
          <p:cNvPr id="4" name="六角形 3">
            <a:extLst>
              <a:ext uri="{FF2B5EF4-FFF2-40B4-BE49-F238E27FC236}">
                <a16:creationId xmlns:a16="http://schemas.microsoft.com/office/drawing/2014/main" id="{A10F4265-1546-4125-946E-B92BB0D57F49}"/>
              </a:ext>
            </a:extLst>
          </p:cNvPr>
          <p:cNvSpPr/>
          <p:nvPr/>
        </p:nvSpPr>
        <p:spPr>
          <a:xfrm>
            <a:off x="1963024" y="1333850"/>
            <a:ext cx="5217952" cy="813732"/>
          </a:xfrm>
          <a:prstGeom prst="hexagon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心も体も温まる</a:t>
            </a:r>
            <a:r>
              <a:rPr kumimoji="1" lang="ja-JP" altLang="en-US" sz="2400" b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特別な体験</a:t>
            </a: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C1C44D5-D924-1FE0-0784-2C670A6680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075" y="3671958"/>
            <a:ext cx="4829849" cy="271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B647C730-D09C-6AEE-B8FA-D0ED749D48DE}"/>
              </a:ext>
            </a:extLst>
          </p:cNvPr>
          <p:cNvSpPr/>
          <p:nvPr/>
        </p:nvSpPr>
        <p:spPr>
          <a:xfrm>
            <a:off x="394281" y="271789"/>
            <a:ext cx="5050173" cy="927837"/>
          </a:xfrm>
          <a:prstGeom prst="parallelogram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アンケート結果</a:t>
            </a:r>
          </a:p>
        </p:txBody>
      </p:sp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ADF22A9E-FDAC-7E9B-E501-DCE59BC7F2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8093884"/>
              </p:ext>
            </p:extLst>
          </p:nvPr>
        </p:nvGraphicFramePr>
        <p:xfrm>
          <a:off x="1285613" y="1551963"/>
          <a:ext cx="6572774" cy="3212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5F099327-2900-1D21-4426-3A4DD94FD58A}"/>
              </a:ext>
            </a:extLst>
          </p:cNvPr>
          <p:cNvSpPr/>
          <p:nvPr/>
        </p:nvSpPr>
        <p:spPr>
          <a:xfrm>
            <a:off x="1577129" y="5117217"/>
            <a:ext cx="5989742" cy="1342238"/>
          </a:xfrm>
          <a:prstGeom prst="bevel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冬は寒い・日照時間が短いなどの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理由から</a:t>
            </a:r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敬遠されがち</a:t>
            </a:r>
            <a:endParaRPr kumimoji="1"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辺形 4">
            <a:extLst>
              <a:ext uri="{FF2B5EF4-FFF2-40B4-BE49-F238E27FC236}">
                <a16:creationId xmlns:a16="http://schemas.microsoft.com/office/drawing/2014/main" id="{EC81C454-3F1F-7135-43CC-0D7CA12B6FAD}"/>
              </a:ext>
            </a:extLst>
          </p:cNvPr>
          <p:cNvSpPr/>
          <p:nvPr/>
        </p:nvSpPr>
        <p:spPr>
          <a:xfrm>
            <a:off x="394281" y="271789"/>
            <a:ext cx="5050173" cy="927837"/>
          </a:xfrm>
          <a:prstGeom prst="parallelogram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冬の魅力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E0075C8E-89AE-B978-BA34-AD9BD4D3BBEA}"/>
              </a:ext>
            </a:extLst>
          </p:cNvPr>
          <p:cNvSpPr/>
          <p:nvPr/>
        </p:nvSpPr>
        <p:spPr>
          <a:xfrm>
            <a:off x="394281" y="1732325"/>
            <a:ext cx="3858937" cy="1342239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星がきれいに見える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815951-0AC6-74C6-C8DA-E9081A6DA955}"/>
              </a:ext>
            </a:extLst>
          </p:cNvPr>
          <p:cNvSpPr txBox="1"/>
          <p:nvPr/>
        </p:nvSpPr>
        <p:spPr>
          <a:xfrm>
            <a:off x="394281" y="5136574"/>
            <a:ext cx="44230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十分な防寒対策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火や暖房器具の取り扱い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スクロール: 横 7">
            <a:extLst>
              <a:ext uri="{FF2B5EF4-FFF2-40B4-BE49-F238E27FC236}">
                <a16:creationId xmlns:a16="http://schemas.microsoft.com/office/drawing/2014/main" id="{AE273666-1994-FDE3-26C3-BD5016795D89}"/>
              </a:ext>
            </a:extLst>
          </p:cNvPr>
          <p:cNvSpPr/>
          <p:nvPr/>
        </p:nvSpPr>
        <p:spPr>
          <a:xfrm>
            <a:off x="2046913" y="3564261"/>
            <a:ext cx="5050173" cy="1082615"/>
          </a:xfrm>
          <a:prstGeom prst="horizontalScroll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/>
              <a:t>冬のキャンプで気を付けること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0CC0D2EF-2B70-93B3-F51D-C17BC41894B9}"/>
              </a:ext>
            </a:extLst>
          </p:cNvPr>
          <p:cNvSpPr/>
          <p:nvPr/>
        </p:nvSpPr>
        <p:spPr>
          <a:xfrm>
            <a:off x="4890915" y="1732325"/>
            <a:ext cx="3858937" cy="1342239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害虫が少ない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A648C91-5F2E-F7B2-BD52-27C99D259B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14" y="4756257"/>
            <a:ext cx="1324160" cy="17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9">
            <a:extLst>
              <a:ext uri="{FF2B5EF4-FFF2-40B4-BE49-F238E27FC236}">
                <a16:creationId xmlns:a16="http://schemas.microsoft.com/office/drawing/2014/main" id="{065BA2D0-5B42-FD4C-863D-425BCAA19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874316"/>
              </p:ext>
            </p:extLst>
          </p:nvPr>
        </p:nvGraphicFramePr>
        <p:xfrm>
          <a:off x="394281" y="2010288"/>
          <a:ext cx="5150842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1180">
                  <a:extLst>
                    <a:ext uri="{9D8B030D-6E8A-4147-A177-3AD203B41FA5}">
                      <a16:colId xmlns:a16="http://schemas.microsoft.com/office/drawing/2014/main" val="3584057237"/>
                    </a:ext>
                  </a:extLst>
                </a:gridCol>
                <a:gridCol w="1157680">
                  <a:extLst>
                    <a:ext uri="{9D8B030D-6E8A-4147-A177-3AD203B41FA5}">
                      <a16:colId xmlns:a16="http://schemas.microsoft.com/office/drawing/2014/main" val="325678099"/>
                    </a:ext>
                  </a:extLst>
                </a:gridCol>
                <a:gridCol w="3061982">
                  <a:extLst>
                    <a:ext uri="{9D8B030D-6E8A-4147-A177-3AD203B41FA5}">
                      <a16:colId xmlns:a16="http://schemas.microsoft.com/office/drawing/2014/main" val="306909132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１月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１２日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アウトドア料理教室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16617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１９日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１７日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たき火を囲もう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49347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２月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１５日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星空観察会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0325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２３日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サウナテント体験会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340406"/>
                  </a:ext>
                </a:extLst>
              </a:tr>
            </a:tbl>
          </a:graphicData>
        </a:graphic>
      </p:graphicFrame>
      <p:sp>
        <p:nvSpPr>
          <p:cNvPr id="6" name="八角形 5">
            <a:extLst>
              <a:ext uri="{FF2B5EF4-FFF2-40B4-BE49-F238E27FC236}">
                <a16:creationId xmlns:a16="http://schemas.microsoft.com/office/drawing/2014/main" id="{4DACF751-0CE9-0CC1-A174-2D1FA472D863}"/>
              </a:ext>
            </a:extLst>
          </p:cNvPr>
          <p:cNvSpPr/>
          <p:nvPr/>
        </p:nvSpPr>
        <p:spPr>
          <a:xfrm>
            <a:off x="1115736" y="4536802"/>
            <a:ext cx="6912528" cy="1759439"/>
          </a:xfrm>
          <a:prstGeom prst="octagon">
            <a:avLst/>
          </a:prstGeom>
          <a:blipFill>
            <a:blip r:embed="rId2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予約方法などのお問い合わせはこちら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０５０－２５８４－３４６７</a:t>
            </a:r>
          </a:p>
        </p:txBody>
      </p:sp>
      <p:sp>
        <p:nvSpPr>
          <p:cNvPr id="7" name="平行四辺形 6">
            <a:extLst>
              <a:ext uri="{FF2B5EF4-FFF2-40B4-BE49-F238E27FC236}">
                <a16:creationId xmlns:a16="http://schemas.microsoft.com/office/drawing/2014/main" id="{6BBCFA53-FB9C-8EBF-9ED7-C7D56CFB208D}"/>
              </a:ext>
            </a:extLst>
          </p:cNvPr>
          <p:cNvSpPr/>
          <p:nvPr/>
        </p:nvSpPr>
        <p:spPr>
          <a:xfrm>
            <a:off x="394281" y="271789"/>
            <a:ext cx="5050173" cy="927837"/>
          </a:xfrm>
          <a:prstGeom prst="parallelogram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季節限定イベント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F4136DA-6A0C-61CF-09AF-AFD83D5D3D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868" y="2048265"/>
            <a:ext cx="2324424" cy="17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776</TotalTime>
  <Words>95</Words>
  <PresentationFormat>画面に合わせる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cp:lastPrinted>2024-07-22T06:26:56Z</cp:lastPrinted>
  <dcterms:created xsi:type="dcterms:W3CDTF">2024-05-28T03:38:26Z</dcterms:created>
  <dcterms:modified xsi:type="dcterms:W3CDTF">2024-07-29T01:50:05Z</dcterms:modified>
</cp:coreProperties>
</file>