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お正月遊びの経験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F9-4169-B1EE-74F9E75FF06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F9-4169-B1EE-74F9E75FF06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F9-4169-B1EE-74F9E75FF0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ある</c:v>
                </c:pt>
                <c:pt idx="1">
                  <c:v>ない</c:v>
                </c:pt>
                <c:pt idx="2">
                  <c:v>分からない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15</c:v>
                </c:pt>
                <c:pt idx="1">
                  <c:v>31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57-446E-9031-21A20327516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D098F-C779-46B1-B5A3-7F2F088E69C0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CC4B6-0702-47E1-9454-48DA65455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0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A407E-C170-4DCA-B277-A89475BB6EB2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4846-E451-4487-A26C-9F1D53E6C03A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F9FBD-6F12-467D-BF08-96C33498B74E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B3304-E67A-4062-B2DA-815C81BA2666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6781-5111-4997-95E4-E7F92CCD7B6E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0AFA5-60E0-4643-A8C0-BBD9B079F404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C450-38E1-4C6D-BCB2-21DDC8813457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313B-F45B-4E00-8152-6F87EC8F745F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B1DB-EC7D-4F7E-992E-E34DEB0BF6BE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D186-35FA-41BC-ADD3-71D87F08C9B8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580D-5533-4C6A-A56D-E2E10BE77DC4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49690-9C95-429D-B270-2CC70A4100DA}" type="datetime1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D5FBF03-E8C1-6A2B-A0E0-43D437122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352A1074-6268-A054-392B-EC32C3750C52}"/>
              </a:ext>
            </a:extLst>
          </p:cNvPr>
          <p:cNvSpPr/>
          <p:nvPr/>
        </p:nvSpPr>
        <p:spPr>
          <a:xfrm>
            <a:off x="818025" y="1054164"/>
            <a:ext cx="7507950" cy="2656997"/>
          </a:xfrm>
          <a:prstGeom prst="octag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お正月イベント企画案</a:t>
            </a:r>
            <a:endParaRPr kumimoji="1" lang="en-US" altLang="ja-JP" sz="4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B7DDA7-602C-1616-970C-3BF1A3A50F44}"/>
              </a:ext>
            </a:extLst>
          </p:cNvPr>
          <p:cNvSpPr txBox="1"/>
          <p:nvPr/>
        </p:nvSpPr>
        <p:spPr>
          <a:xfrm>
            <a:off x="5430603" y="5157012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企画広報課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5D23C1C-4F31-80C4-962D-14550CD4C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0" y="4482476"/>
            <a:ext cx="2829320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0FB50C3-C9AA-62C8-554F-B0BCF598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B5B4DB8B-E2F4-B154-1712-8989FA14C906}"/>
              </a:ext>
            </a:extLst>
          </p:cNvPr>
          <p:cNvSpPr/>
          <p:nvPr/>
        </p:nvSpPr>
        <p:spPr>
          <a:xfrm>
            <a:off x="1891718" y="335560"/>
            <a:ext cx="5360565" cy="122479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小学生へのアンケート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760B014E-FE81-DAFF-BA0F-0E9DE8BCD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221381"/>
              </p:ext>
            </p:extLst>
          </p:nvPr>
        </p:nvGraphicFramePr>
        <p:xfrm>
          <a:off x="428710" y="1881347"/>
          <a:ext cx="4420127" cy="2864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256355-1B5F-A616-3E13-A34E58902516}"/>
              </a:ext>
            </a:extLst>
          </p:cNvPr>
          <p:cNvSpPr txBox="1"/>
          <p:nvPr/>
        </p:nvSpPr>
        <p:spPr>
          <a:xfrm>
            <a:off x="4572000" y="5163179"/>
            <a:ext cx="3876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教える人が周りに居ない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親世代も経験がない</a:t>
            </a:r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5FC80D88-2C22-200E-CEC7-2B2889159493}"/>
              </a:ext>
            </a:extLst>
          </p:cNvPr>
          <p:cNvSpPr/>
          <p:nvPr/>
        </p:nvSpPr>
        <p:spPr>
          <a:xfrm>
            <a:off x="428710" y="5066950"/>
            <a:ext cx="3832897" cy="1023457"/>
          </a:xfrm>
          <a:prstGeom prst="homeP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>
                <a:solidFill>
                  <a:schemeClr val="bg1"/>
                </a:solidFill>
              </a:rPr>
              <a:t>経験者が少ない理由</a:t>
            </a:r>
          </a:p>
        </p:txBody>
      </p:sp>
      <p:sp>
        <p:nvSpPr>
          <p:cNvPr id="16" name="星: 24 pt 15">
            <a:extLst>
              <a:ext uri="{FF2B5EF4-FFF2-40B4-BE49-F238E27FC236}">
                <a16:creationId xmlns:a16="http://schemas.microsoft.com/office/drawing/2014/main" id="{5B5D454C-B453-7E26-2146-3E36A7E9B232}"/>
              </a:ext>
            </a:extLst>
          </p:cNvPr>
          <p:cNvSpPr/>
          <p:nvPr/>
        </p:nvSpPr>
        <p:spPr>
          <a:xfrm>
            <a:off x="5159229" y="2315361"/>
            <a:ext cx="3584106" cy="1937857"/>
          </a:xfrm>
          <a:prstGeom prst="star24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６割が経験なし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2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DB3D5A6-A020-B33A-D667-BCA80B6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DFDB7A81-EB04-1F69-AAE9-1E700643EBF8}"/>
              </a:ext>
            </a:extLst>
          </p:cNvPr>
          <p:cNvSpPr/>
          <p:nvPr/>
        </p:nvSpPr>
        <p:spPr>
          <a:xfrm>
            <a:off x="1891718" y="335560"/>
            <a:ext cx="5360565" cy="122479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イベント案</a:t>
            </a:r>
          </a:p>
        </p:txBody>
      </p:sp>
      <p:graphicFrame>
        <p:nvGraphicFramePr>
          <p:cNvPr id="4" name="表 8">
            <a:extLst>
              <a:ext uri="{FF2B5EF4-FFF2-40B4-BE49-F238E27FC236}">
                <a16:creationId xmlns:a16="http://schemas.microsoft.com/office/drawing/2014/main" id="{8B9F0BAB-84D1-2C54-1161-E3E62CC62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60469"/>
              </p:ext>
            </p:extLst>
          </p:nvPr>
        </p:nvGraphicFramePr>
        <p:xfrm>
          <a:off x="1401894" y="2175791"/>
          <a:ext cx="634021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5299">
                  <a:extLst>
                    <a:ext uri="{9D8B030D-6E8A-4147-A177-3AD203B41FA5}">
                      <a16:colId xmlns:a16="http://schemas.microsoft.com/office/drawing/2014/main" val="629492386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2134608834"/>
                    </a:ext>
                  </a:extLst>
                </a:gridCol>
                <a:gridCol w="2872596">
                  <a:extLst>
                    <a:ext uri="{9D8B030D-6E8A-4147-A177-3AD203B41FA5}">
                      <a16:colId xmlns:a16="http://schemas.microsoft.com/office/drawing/2014/main" val="1556084998"/>
                    </a:ext>
                  </a:extLst>
                </a:gridCol>
              </a:tblGrid>
              <a:tr h="4441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日にち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時間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内容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341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１月４日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９時～１１時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かるた・こま回し</a:t>
                      </a:r>
                      <a:endParaRPr kumimoji="1" lang="en-US" altLang="ja-JP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773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１月５日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</a:rPr>
                        <a:t>すごろく・たこ揚げ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805619"/>
                  </a:ext>
                </a:extLst>
              </a:tr>
            </a:tbl>
          </a:graphicData>
        </a:graphic>
      </p:graphicFrame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3F8EBC1F-AF30-B005-5411-064C5E6F5F7C}"/>
              </a:ext>
            </a:extLst>
          </p:cNvPr>
          <p:cNvSpPr/>
          <p:nvPr/>
        </p:nvSpPr>
        <p:spPr>
          <a:xfrm>
            <a:off x="2977219" y="4454553"/>
            <a:ext cx="5738071" cy="155448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親子参加型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のイベントで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お正月遊びの魅力を伝える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E798F41-FA07-E1C0-F41D-7DBF71359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0" y="4241053"/>
            <a:ext cx="1981477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71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2024-05-02T04:58:32Z</dcterms:created>
  <dcterms:modified xsi:type="dcterms:W3CDTF">2024-09-18T03:14:34Z</dcterms:modified>
</cp:coreProperties>
</file>