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CCFF"/>
    <a:srgbClr val="FFCCCC"/>
    <a:srgbClr val="FFFF99"/>
    <a:srgbClr val="99CCFF"/>
    <a:srgbClr val="FFFFCC"/>
    <a:srgbClr val="FF6600"/>
    <a:srgbClr val="FFCC99"/>
    <a:srgbClr val="F6FC04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3DA2E-07A4-4F2A-9C8F-F11E45AB7272}" type="datetimeFigureOut">
              <a:rPr kumimoji="1" lang="ja-JP" altLang="en-US" smtClean="0"/>
              <a:t>2024/7/19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DB3F9-C50E-426B-958C-4A2B94803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860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93B43-71C4-4578-AEFA-07456FE22FE2}" type="datetime1">
              <a:rPr kumimoji="1" lang="ja-JP" altLang="en-US" smtClean="0"/>
              <a:t>2024/7/19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FCE-6E06-4565-B611-EE0F71F1144F}" type="datetime1">
              <a:rPr kumimoji="1" lang="ja-JP" altLang="en-US" smtClean="0"/>
              <a:t>2024/7/19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DF45-9406-4A1A-B0FD-EBEE1C8D94E5}" type="datetime1">
              <a:rPr kumimoji="1" lang="ja-JP" altLang="en-US" smtClean="0"/>
              <a:t>2024/7/19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A6342-B338-4F9E-9A66-E87B2A96B6FB}" type="datetime1">
              <a:rPr kumimoji="1" lang="ja-JP" altLang="en-US" smtClean="0"/>
              <a:t>2024/7/19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DFF4-6E78-4DF9-B503-326BBD85ECAE}" type="datetime1">
              <a:rPr kumimoji="1" lang="ja-JP" altLang="en-US" smtClean="0"/>
              <a:t>2024/7/19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5850B-9538-42B2-A549-5AC0DE98AA48}" type="datetime1">
              <a:rPr kumimoji="1" lang="ja-JP" altLang="en-US" smtClean="0"/>
              <a:t>2024/7/19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B0FB-B627-4C95-A01A-AFB074C84B6F}" type="datetime1">
              <a:rPr kumimoji="1" lang="ja-JP" altLang="en-US" smtClean="0"/>
              <a:t>2024/7/19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C8DC-E711-471A-9D23-AC8B7DD961BD}" type="datetime1">
              <a:rPr kumimoji="1" lang="ja-JP" altLang="en-US" smtClean="0"/>
              <a:t>2024/7/19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4CE0-829C-4800-A0FE-CD8B3B6955C8}" type="datetime1">
              <a:rPr kumimoji="1" lang="ja-JP" altLang="en-US" smtClean="0"/>
              <a:t>2024/7/19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ED01-CF14-4156-AE7D-1AE88313D27F}" type="datetime1">
              <a:rPr kumimoji="1" lang="ja-JP" altLang="en-US" smtClean="0"/>
              <a:t>2024/7/19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6B81F-1D68-4CBB-8563-19CE000D90DD}" type="datetime1">
              <a:rPr kumimoji="1" lang="ja-JP" altLang="en-US" smtClean="0"/>
              <a:t>2024/7/19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79561-F520-4514-AA07-3B5CA0A583B2}" type="datetime1">
              <a:rPr kumimoji="1" lang="ja-JP" altLang="en-US" smtClean="0"/>
              <a:t>2024/7/19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642E2FB-0269-8400-5C7F-357719C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DC2EEDCE-6BAC-3A09-62ED-D3D4429D21D0}"/>
              </a:ext>
            </a:extLst>
          </p:cNvPr>
          <p:cNvSpPr/>
          <p:nvPr/>
        </p:nvSpPr>
        <p:spPr>
          <a:xfrm>
            <a:off x="3811620" y="3863724"/>
            <a:ext cx="4821476" cy="119988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入場料無料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D38F67D-5523-1C68-E336-327CB97B8F61}"/>
              </a:ext>
            </a:extLst>
          </p:cNvPr>
          <p:cNvSpPr txBox="1"/>
          <p:nvPr/>
        </p:nvSpPr>
        <p:spPr>
          <a:xfrm>
            <a:off x="3811620" y="1794391"/>
            <a:ext cx="49151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ひばり高等学校</a:t>
            </a:r>
            <a:endParaRPr kumimoji="1" lang="en-US" altLang="ja-JP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kumimoji="1" lang="ja-JP" alt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第８回定期演奏会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73CD524-24E1-3963-F10A-EBA02F0DD8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50" y="1271286"/>
            <a:ext cx="2953162" cy="4315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4B39809-EDF0-989B-7D71-D47D1B973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32783" y="6356351"/>
            <a:ext cx="2057400" cy="365125"/>
          </a:xfrm>
        </p:spPr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8E1024D-1EE2-EC88-C736-56A2F458F0C9}"/>
              </a:ext>
            </a:extLst>
          </p:cNvPr>
          <p:cNvSpPr txBox="1"/>
          <p:nvPr/>
        </p:nvSpPr>
        <p:spPr>
          <a:xfrm>
            <a:off x="417250" y="2176043"/>
            <a:ext cx="52261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latin typeface="+mn-ea"/>
              </a:rPr>
              <a:t>第１部　クリスマスメドレー</a:t>
            </a:r>
            <a:endParaRPr kumimoji="1" lang="en-US" altLang="ja-JP" sz="3200" dirty="0">
              <a:latin typeface="+mn-ea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latin typeface="+mn-ea"/>
              </a:rPr>
              <a:t>第２部　企画ステージ</a:t>
            </a:r>
            <a:endParaRPr kumimoji="1" lang="en-US" altLang="ja-JP" sz="3200" dirty="0">
              <a:latin typeface="+mn-ea"/>
            </a:endParaRPr>
          </a:p>
        </p:txBody>
      </p:sp>
      <p:sp>
        <p:nvSpPr>
          <p:cNvPr id="7" name="六角形 6">
            <a:extLst>
              <a:ext uri="{FF2B5EF4-FFF2-40B4-BE49-F238E27FC236}">
                <a16:creationId xmlns:a16="http://schemas.microsoft.com/office/drawing/2014/main" id="{66917F0E-7A30-B261-9B33-4B2C4E20C344}"/>
              </a:ext>
            </a:extLst>
          </p:cNvPr>
          <p:cNvSpPr/>
          <p:nvPr/>
        </p:nvSpPr>
        <p:spPr>
          <a:xfrm>
            <a:off x="417250" y="497150"/>
            <a:ext cx="3953413" cy="1003177"/>
          </a:xfrm>
          <a:prstGeom prst="hexagon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プログラム</a:t>
            </a:r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7DF0331E-4F4B-75E0-FD1D-1A8FD765D89E}"/>
              </a:ext>
            </a:extLst>
          </p:cNvPr>
          <p:cNvSpPr/>
          <p:nvPr/>
        </p:nvSpPr>
        <p:spPr>
          <a:xfrm>
            <a:off x="1043796" y="4152550"/>
            <a:ext cx="7056407" cy="1717545"/>
          </a:xfrm>
          <a:prstGeom prst="foldedCorner">
            <a:avLst>
              <a:gd name="adj" fmla="val 21018"/>
            </a:avLst>
          </a:prstGeom>
          <a:solidFill>
            <a:srgbClr val="CCECFF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幅広い世代</a:t>
            </a:r>
            <a:r>
              <a:rPr kumimoji="1" lang="ja-JP" altLang="en-US" sz="2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の皆さんに楽しんでいただける</a:t>
            </a:r>
            <a:endParaRPr kumimoji="1" lang="en-US" altLang="ja-JP" sz="24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ステージをご用意しております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77CE3B7-C82A-D428-3D3A-46C8F62A93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037" y="2009127"/>
            <a:ext cx="2353003" cy="1409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4">
            <a:extLst>
              <a:ext uri="{FF2B5EF4-FFF2-40B4-BE49-F238E27FC236}">
                <a16:creationId xmlns:a16="http://schemas.microsoft.com/office/drawing/2014/main" id="{2957878E-FB6E-C18F-5546-3AA7535F80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731242"/>
              </p:ext>
            </p:extLst>
          </p:nvPr>
        </p:nvGraphicFramePr>
        <p:xfrm>
          <a:off x="1645407" y="2176043"/>
          <a:ext cx="5853186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1383">
                  <a:extLst>
                    <a:ext uri="{9D8B030D-6E8A-4147-A177-3AD203B41FA5}">
                      <a16:colId xmlns:a16="http://schemas.microsoft.com/office/drawing/2014/main" val="2432205056"/>
                    </a:ext>
                  </a:extLst>
                </a:gridCol>
                <a:gridCol w="4361803">
                  <a:extLst>
                    <a:ext uri="{9D8B030D-6E8A-4147-A177-3AD203B41FA5}">
                      <a16:colId xmlns:a16="http://schemas.microsoft.com/office/drawing/2014/main" val="6103561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日にち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１２月２１日</a:t>
                      </a:r>
                      <a:endParaRPr kumimoji="1" lang="en-US" altLang="ja-JP" sz="28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48855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時間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１０時～１２時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1983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会場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村松市民会館　大ホール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9977599"/>
                  </a:ext>
                </a:extLst>
              </a:tr>
            </a:tbl>
          </a:graphicData>
        </a:graphic>
      </p:graphicFrame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5974DAF-D640-8BC3-A9A1-8B69A7E2E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六角形 5">
            <a:extLst>
              <a:ext uri="{FF2B5EF4-FFF2-40B4-BE49-F238E27FC236}">
                <a16:creationId xmlns:a16="http://schemas.microsoft.com/office/drawing/2014/main" id="{A9D4A5C1-5730-93B8-308A-250C76747F1C}"/>
              </a:ext>
            </a:extLst>
          </p:cNvPr>
          <p:cNvSpPr/>
          <p:nvPr/>
        </p:nvSpPr>
        <p:spPr>
          <a:xfrm>
            <a:off x="417250" y="497150"/>
            <a:ext cx="3953413" cy="1003177"/>
          </a:xfrm>
          <a:prstGeom prst="hexagon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開催日程</a:t>
            </a: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91D6B8F0-7D0B-6369-5D0F-59BFDDE37312}"/>
              </a:ext>
            </a:extLst>
          </p:cNvPr>
          <p:cNvSpPr/>
          <p:nvPr/>
        </p:nvSpPr>
        <p:spPr>
          <a:xfrm>
            <a:off x="3372374" y="4694988"/>
            <a:ext cx="4563611" cy="1131665"/>
          </a:xfrm>
          <a:prstGeom prst="wedgeRoundRectCallout">
            <a:avLst>
              <a:gd name="adj1" fmla="val -62879"/>
              <a:gd name="adj2" fmla="val -1529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solidFill>
                  <a:srgbClr val="0070C0"/>
                </a:solidFill>
              </a:rPr>
              <a:t>ご家族でぜひお越しください！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D019EFF-6D8E-5CF2-1C6C-6D28C99304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50" y="4255792"/>
            <a:ext cx="2143424" cy="201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332</TotalTime>
  <Words>52</Words>
  <PresentationFormat>画面に合わせる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日本情報処理検定協会(fh)</dc:creator>
  <dcterms:created xsi:type="dcterms:W3CDTF">2022-08-08T04:45:27Z</dcterms:created>
  <dcterms:modified xsi:type="dcterms:W3CDTF">2024-07-19T08:24:30Z</dcterms:modified>
</cp:coreProperties>
</file>